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8"/>
  </p:notesMasterIdLst>
  <p:sldIdLst>
    <p:sldId id="258" r:id="rId2"/>
    <p:sldId id="256" r:id="rId3"/>
    <p:sldId id="265" r:id="rId4"/>
    <p:sldId id="257" r:id="rId5"/>
    <p:sldId id="260" r:id="rId6"/>
    <p:sldId id="259" r:id="rId7"/>
    <p:sldId id="261" r:id="rId8"/>
    <p:sldId id="262" r:id="rId9"/>
    <p:sldId id="263" r:id="rId10"/>
    <p:sldId id="266" r:id="rId11"/>
    <p:sldId id="267" r:id="rId12"/>
    <p:sldId id="268" r:id="rId13"/>
    <p:sldId id="269" r:id="rId14"/>
    <p:sldId id="270" r:id="rId15"/>
    <p:sldId id="271" r:id="rId16"/>
    <p:sldId id="264"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087" autoAdjust="0"/>
    <p:restoredTop sz="94660"/>
  </p:normalViewPr>
  <p:slideViewPr>
    <p:cSldViewPr>
      <p:cViewPr>
        <p:scale>
          <a:sx n="71" d="100"/>
          <a:sy n="71" d="100"/>
        </p:scale>
        <p:origin x="559" y="3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1A4E688-C600-461A-86BD-92913DB40EE4}" type="datetimeFigureOut">
              <a:rPr lang="ru-RU" smtClean="0"/>
              <a:t>20.09.2017</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0049558-4EAB-4EE8-9DA8-C73EC6153B43}" type="slidenum">
              <a:rPr lang="ru-RU" smtClean="0"/>
              <a:t>‹#›</a:t>
            </a:fld>
            <a:endParaRPr lang="ru-RU"/>
          </a:p>
        </p:txBody>
      </p:sp>
    </p:spTree>
    <p:extLst>
      <p:ext uri="{BB962C8B-B14F-4D97-AF65-F5344CB8AC3E}">
        <p14:creationId xmlns:p14="http://schemas.microsoft.com/office/powerpoint/2010/main" val="30532512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Титульный слайд">
    <p:bg>
      <p:bgRef idx="1001">
        <a:schemeClr val="bg2"/>
      </p:bgRef>
    </p:bg>
    <p:spTree>
      <p:nvGrpSpPr>
        <p:cNvPr id="1" name=""/>
        <p:cNvGrpSpPr/>
        <p:nvPr/>
      </p:nvGrpSpPr>
      <p:grpSpPr>
        <a:xfrm>
          <a:off x="0" y="0"/>
          <a:ext cx="0" cy="0"/>
          <a:chOff x="0" y="0"/>
          <a:chExt cx="0" cy="0"/>
        </a:xfrm>
      </p:grpSpPr>
      <p:sp>
        <p:nvSpPr>
          <p:cNvPr id="7" name="Заголовок 1">
            <a:extLst>
              <a:ext uri="{FF2B5EF4-FFF2-40B4-BE49-F238E27FC236}">
                <a16:creationId xmlns:a16="http://schemas.microsoft.com/office/drawing/2014/main" id="{1E0AD546-95AB-4EF2-8C0E-FB7AB1AF4F17}"/>
              </a:ext>
            </a:extLst>
          </p:cNvPr>
          <p:cNvSpPr>
            <a:spLocks noGrp="1"/>
          </p:cNvSpPr>
          <p:nvPr>
            <p:ph type="ctrTitle" idx="4294967295" hasCustomPrompt="1"/>
          </p:nvPr>
        </p:nvSpPr>
        <p:spPr>
          <a:xfrm>
            <a:off x="623392" y="548680"/>
            <a:ext cx="10945216" cy="2387600"/>
          </a:xfrm>
        </p:spPr>
        <p:txBody>
          <a:bodyPr anchor="b"/>
          <a:lstStyle/>
          <a:p>
            <a:pPr algn="l"/>
            <a:r>
              <a:rPr lang="ru-RU" b="1">
                <a:ea typeface="Verdana" panose="020B0604030504040204" pitchFamily="34" charset="0"/>
                <a:cs typeface="Verdana" panose="020B0604030504040204" pitchFamily="34" charset="0"/>
              </a:rPr>
              <a:t>ТЕМА ПРЕЗЕНТАЦИИ</a:t>
            </a:r>
            <a:endParaRPr lang="ru-RU" b="1">
              <a:solidFill>
                <a:schemeClr val="bg1"/>
              </a:solidFill>
              <a:ea typeface="Verdana" panose="020B0604030504040204" pitchFamily="34" charset="0"/>
              <a:cs typeface="Verdana" panose="020B0604030504040204" pitchFamily="34" charset="0"/>
            </a:endParaRPr>
          </a:p>
        </p:txBody>
      </p:sp>
      <p:sp>
        <p:nvSpPr>
          <p:cNvPr id="8" name="Подзаголовок 2">
            <a:extLst>
              <a:ext uri="{FF2B5EF4-FFF2-40B4-BE49-F238E27FC236}">
                <a16:creationId xmlns:a16="http://schemas.microsoft.com/office/drawing/2014/main" id="{097A491F-D8F3-47B1-9E76-656FECCAB881}"/>
              </a:ext>
            </a:extLst>
          </p:cNvPr>
          <p:cNvSpPr>
            <a:spLocks noGrp="1"/>
          </p:cNvSpPr>
          <p:nvPr>
            <p:ph type="subTitle" idx="4294967295"/>
          </p:nvPr>
        </p:nvSpPr>
        <p:spPr>
          <a:xfrm>
            <a:off x="623392" y="3602038"/>
            <a:ext cx="10044608" cy="1655762"/>
          </a:xfrm>
        </p:spPr>
        <p:txBody>
          <a:bodyPr/>
          <a:lstStyle/>
          <a:p>
            <a:pPr marL="0" indent="0" algn="l">
              <a:buNone/>
            </a:pPr>
            <a:r>
              <a:rPr lang="ru-RU">
                <a:latin typeface="+mj-lt"/>
                <a:cs typeface="Foco Light" panose="020B0304050202020203" pitchFamily="34" charset="0"/>
              </a:rPr>
              <a:t>ИМЯ АВТОРА</a:t>
            </a:r>
          </a:p>
        </p:txBody>
      </p:sp>
      <p:cxnSp>
        <p:nvCxnSpPr>
          <p:cNvPr id="9" name="Прямая соединительная линия 8">
            <a:extLst>
              <a:ext uri="{FF2B5EF4-FFF2-40B4-BE49-F238E27FC236}">
                <a16:creationId xmlns:a16="http://schemas.microsoft.com/office/drawing/2014/main" id="{DDE6ACB5-0BC7-4ED8-A14C-D926ED002D25}"/>
              </a:ext>
            </a:extLst>
          </p:cNvPr>
          <p:cNvCxnSpPr>
            <a:cxnSpLocks/>
          </p:cNvCxnSpPr>
          <p:nvPr userDrawn="1"/>
        </p:nvCxnSpPr>
        <p:spPr>
          <a:xfrm>
            <a:off x="767408" y="3068960"/>
            <a:ext cx="5328592"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24856262"/>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Титульный слайд (тема с подзаголовком)">
    <p:bg>
      <p:bgRef idx="1001">
        <a:schemeClr val="bg2"/>
      </p:bgRef>
    </p:bg>
    <p:spTree>
      <p:nvGrpSpPr>
        <p:cNvPr id="1" name=""/>
        <p:cNvGrpSpPr/>
        <p:nvPr/>
      </p:nvGrpSpPr>
      <p:grpSpPr>
        <a:xfrm>
          <a:off x="0" y="0"/>
          <a:ext cx="0" cy="0"/>
          <a:chOff x="0" y="0"/>
          <a:chExt cx="0" cy="0"/>
        </a:xfrm>
      </p:grpSpPr>
      <p:sp>
        <p:nvSpPr>
          <p:cNvPr id="7" name="Заголовок 1">
            <a:extLst>
              <a:ext uri="{FF2B5EF4-FFF2-40B4-BE49-F238E27FC236}">
                <a16:creationId xmlns:a16="http://schemas.microsoft.com/office/drawing/2014/main" id="{1E0AD546-95AB-4EF2-8C0E-FB7AB1AF4F17}"/>
              </a:ext>
            </a:extLst>
          </p:cNvPr>
          <p:cNvSpPr>
            <a:spLocks noGrp="1"/>
          </p:cNvSpPr>
          <p:nvPr>
            <p:ph type="ctrTitle" idx="4294967295"/>
          </p:nvPr>
        </p:nvSpPr>
        <p:spPr>
          <a:xfrm>
            <a:off x="623392" y="548680"/>
            <a:ext cx="10945216" cy="2387600"/>
          </a:xfrm>
        </p:spPr>
        <p:txBody>
          <a:bodyPr anchor="b"/>
          <a:lstStyle/>
          <a:p>
            <a:pPr algn="l"/>
            <a:r>
              <a:rPr lang="ru-RU" b="1">
                <a:ea typeface="Verdana" panose="020B0604030504040204" pitchFamily="34" charset="0"/>
                <a:cs typeface="Verdana" panose="020B0604030504040204" pitchFamily="34" charset="0"/>
              </a:rPr>
              <a:t>ТЕМА ПРЕЗЕНТАЦИИ</a:t>
            </a:r>
            <a:br>
              <a:rPr lang="ru-RU" b="1">
                <a:ea typeface="Verdana" panose="020B0604030504040204" pitchFamily="34" charset="0"/>
                <a:cs typeface="Verdana" panose="020B0604030504040204" pitchFamily="34" charset="0"/>
              </a:rPr>
            </a:br>
            <a:r>
              <a:rPr lang="ru-RU" b="1">
                <a:solidFill>
                  <a:schemeClr val="bg1"/>
                </a:solidFill>
                <a:ea typeface="Verdana" panose="020B0604030504040204" pitchFamily="34" charset="0"/>
                <a:cs typeface="Verdana" panose="020B0604030504040204" pitchFamily="34" charset="0"/>
              </a:rPr>
              <a:t>ПОДЗАГОЛОВОК</a:t>
            </a:r>
          </a:p>
        </p:txBody>
      </p:sp>
      <p:sp>
        <p:nvSpPr>
          <p:cNvPr id="8" name="Подзаголовок 2">
            <a:extLst>
              <a:ext uri="{FF2B5EF4-FFF2-40B4-BE49-F238E27FC236}">
                <a16:creationId xmlns:a16="http://schemas.microsoft.com/office/drawing/2014/main" id="{097A491F-D8F3-47B1-9E76-656FECCAB881}"/>
              </a:ext>
            </a:extLst>
          </p:cNvPr>
          <p:cNvSpPr>
            <a:spLocks noGrp="1"/>
          </p:cNvSpPr>
          <p:nvPr>
            <p:ph type="subTitle" idx="4294967295"/>
          </p:nvPr>
        </p:nvSpPr>
        <p:spPr>
          <a:xfrm>
            <a:off x="623392" y="3602038"/>
            <a:ext cx="10044608" cy="1655762"/>
          </a:xfrm>
        </p:spPr>
        <p:txBody>
          <a:bodyPr/>
          <a:lstStyle/>
          <a:p>
            <a:pPr marL="0" indent="0" algn="l">
              <a:buNone/>
            </a:pPr>
            <a:r>
              <a:rPr lang="ru-RU">
                <a:latin typeface="+mj-lt"/>
                <a:cs typeface="Foco Light" panose="020B0304050202020203" pitchFamily="34" charset="0"/>
              </a:rPr>
              <a:t>ИМЯ АВТОРА</a:t>
            </a:r>
          </a:p>
        </p:txBody>
      </p:sp>
      <p:cxnSp>
        <p:nvCxnSpPr>
          <p:cNvPr id="9" name="Прямая соединительная линия 8">
            <a:extLst>
              <a:ext uri="{FF2B5EF4-FFF2-40B4-BE49-F238E27FC236}">
                <a16:creationId xmlns:a16="http://schemas.microsoft.com/office/drawing/2014/main" id="{DDE6ACB5-0BC7-4ED8-A14C-D926ED002D25}"/>
              </a:ext>
            </a:extLst>
          </p:cNvPr>
          <p:cNvCxnSpPr>
            <a:cxnSpLocks/>
          </p:cNvCxnSpPr>
          <p:nvPr userDrawn="1"/>
        </p:nvCxnSpPr>
        <p:spPr>
          <a:xfrm>
            <a:off x="767408" y="3068960"/>
            <a:ext cx="5328592"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17029545"/>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Слайд с одной колонкой">
    <p:spTree>
      <p:nvGrpSpPr>
        <p:cNvPr id="1" name=""/>
        <p:cNvGrpSpPr/>
        <p:nvPr/>
      </p:nvGrpSpPr>
      <p:grpSpPr>
        <a:xfrm>
          <a:off x="0" y="0"/>
          <a:ext cx="0" cy="0"/>
          <a:chOff x="0" y="0"/>
          <a:chExt cx="0" cy="0"/>
        </a:xfrm>
      </p:grpSpPr>
      <p:sp>
        <p:nvSpPr>
          <p:cNvPr id="7" name="Заголовок 1">
            <a:extLst>
              <a:ext uri="{FF2B5EF4-FFF2-40B4-BE49-F238E27FC236}">
                <a16:creationId xmlns:a16="http://schemas.microsoft.com/office/drawing/2014/main" id="{7C24CD37-5606-4B88-A05E-F3FE83ABBD9D}"/>
              </a:ext>
            </a:extLst>
          </p:cNvPr>
          <p:cNvSpPr>
            <a:spLocks noGrp="1"/>
          </p:cNvSpPr>
          <p:nvPr>
            <p:ph type="title" idx="4294967295"/>
          </p:nvPr>
        </p:nvSpPr>
        <p:spPr>
          <a:xfrm>
            <a:off x="551384" y="1030884"/>
            <a:ext cx="11017224" cy="813940"/>
          </a:xfrm>
        </p:spPr>
        <p:txBody>
          <a:bodyPr/>
          <a:lstStyle/>
          <a:p>
            <a:r>
              <a:rPr lang="ru-RU"/>
              <a:t>СЛАЙД С ОДНОЙ КОЛОНКОЙ</a:t>
            </a:r>
          </a:p>
        </p:txBody>
      </p:sp>
      <p:sp>
        <p:nvSpPr>
          <p:cNvPr id="8" name="Объект 2">
            <a:extLst>
              <a:ext uri="{FF2B5EF4-FFF2-40B4-BE49-F238E27FC236}">
                <a16:creationId xmlns:a16="http://schemas.microsoft.com/office/drawing/2014/main" id="{BFCC2E9B-38CE-4078-BC00-B09BAEEA2AF6}"/>
              </a:ext>
            </a:extLst>
          </p:cNvPr>
          <p:cNvSpPr>
            <a:spLocks noGrp="1"/>
          </p:cNvSpPr>
          <p:nvPr>
            <p:ph idx="4294967295"/>
          </p:nvPr>
        </p:nvSpPr>
        <p:spPr>
          <a:xfrm>
            <a:off x="551384" y="1794667"/>
            <a:ext cx="8424936" cy="3794573"/>
          </a:xfrm>
        </p:spPr>
        <p:txBody>
          <a:bodyPr numCol="1" spcCol="360000">
            <a:normAutofit/>
          </a:bodyPr>
          <a:lstStyle/>
          <a:p>
            <a:pPr marL="0" indent="0">
              <a:buNone/>
            </a:pPr>
            <a:r>
              <a:rPr lang="en-US" sz="2000"/>
              <a:t>Lorem ipsum dolor sit amet, consectetur adipiscing elit. Nulla semper, eros vitae lacinia sagittis, enim ligula dictum turpis, in dignissim nisi ipsum et tortor. Nunc id faucibus eros. Vivamus lacus mi, feugiat et sapien et, tristique pretium eros. Etiam nulla augue, pellentesque vel interdum ut, pretium vel libero. Nunc at congue augue. Donec placerat augue id quam sodales, eu vestibulum lorem elementum. Pellentesque elementum nunc eget ultricies vestibulum.</a:t>
            </a:r>
            <a:r>
              <a:rPr lang="ru-RU" sz="2000"/>
              <a:t> </a:t>
            </a:r>
            <a:r>
              <a:rPr lang="en-US" sz="2000"/>
              <a:t>Lorem ipsum dolor sit amet, consectetur adipiscing elit. Nulla semper, eros vitae lacinia sagittis, enim ligula dictum turpis, in dignissim nisi ipsum et tortor. Nunc id faucibus eros. Vivamus lacus mi, feugiat et sapien et, tristique pretium eros. Etiam nulla augue, pellentesque vel interdum ut, pretium vel libero. Nunc at congue augue.</a:t>
            </a:r>
            <a:endParaRPr lang="ru-RU" sz="2000">
              <a:solidFill>
                <a:schemeClr val="bg2"/>
              </a:solidFill>
            </a:endParaRPr>
          </a:p>
          <a:p>
            <a:pPr marL="0" indent="0">
              <a:buNone/>
            </a:pPr>
            <a:endParaRPr lang="ru-RU" sz="2000">
              <a:solidFill>
                <a:schemeClr val="bg2"/>
              </a:solidFill>
            </a:endParaRPr>
          </a:p>
        </p:txBody>
      </p:sp>
      <p:cxnSp>
        <p:nvCxnSpPr>
          <p:cNvPr id="10" name="Прямая соединительная линия 9">
            <a:extLst>
              <a:ext uri="{FF2B5EF4-FFF2-40B4-BE49-F238E27FC236}">
                <a16:creationId xmlns:a16="http://schemas.microsoft.com/office/drawing/2014/main" id="{FA7CECD3-2789-496D-B7A2-359D88F69276}"/>
              </a:ext>
            </a:extLst>
          </p:cNvPr>
          <p:cNvCxnSpPr>
            <a:cxnSpLocks/>
          </p:cNvCxnSpPr>
          <p:nvPr userDrawn="1"/>
        </p:nvCxnSpPr>
        <p:spPr>
          <a:xfrm>
            <a:off x="623392" y="908720"/>
            <a:ext cx="1152128" cy="0"/>
          </a:xfrm>
          <a:prstGeom prst="line">
            <a:avLst/>
          </a:prstGeom>
          <a:ln w="38100">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645256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Tree>
    <p:extLst>
      <p:ext uri="{BB962C8B-B14F-4D97-AF65-F5344CB8AC3E}">
        <p14:creationId xmlns:p14="http://schemas.microsoft.com/office/powerpoint/2010/main" val="14373312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Tree>
    <p:extLst>
      <p:ext uri="{BB962C8B-B14F-4D97-AF65-F5344CB8AC3E}">
        <p14:creationId xmlns:p14="http://schemas.microsoft.com/office/powerpoint/2010/main" val="12426985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ru-RU"/>
              <a:t>Образец заголовка</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Tree>
    <p:extLst>
      <p:ext uri="{BB962C8B-B14F-4D97-AF65-F5344CB8AC3E}">
        <p14:creationId xmlns:p14="http://schemas.microsoft.com/office/powerpoint/2010/main" val="19189479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Tree>
    <p:extLst>
      <p:ext uri="{BB962C8B-B14F-4D97-AF65-F5344CB8AC3E}">
        <p14:creationId xmlns:p14="http://schemas.microsoft.com/office/powerpoint/2010/main" val="4678532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Tree>
    <p:extLst>
      <p:ext uri="{BB962C8B-B14F-4D97-AF65-F5344CB8AC3E}">
        <p14:creationId xmlns:p14="http://schemas.microsoft.com/office/powerpoint/2010/main" val="28369893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Tree>
    <p:extLst>
      <p:ext uri="{BB962C8B-B14F-4D97-AF65-F5344CB8AC3E}">
        <p14:creationId xmlns:p14="http://schemas.microsoft.com/office/powerpoint/2010/main" val="11388164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Tree>
    <p:extLst>
      <p:ext uri="{BB962C8B-B14F-4D97-AF65-F5344CB8AC3E}">
        <p14:creationId xmlns:p14="http://schemas.microsoft.com/office/powerpoint/2010/main" val="15188624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Спасибо за внима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290F94A-F5A3-44B7-8043-ED43DCFEB01D}"/>
              </a:ext>
            </a:extLst>
          </p:cNvPr>
          <p:cNvSpPr>
            <a:spLocks noGrp="1"/>
          </p:cNvSpPr>
          <p:nvPr>
            <p:ph type="title" hasCustomPrompt="1"/>
          </p:nvPr>
        </p:nvSpPr>
        <p:spPr>
          <a:xfrm>
            <a:off x="838200" y="876748"/>
            <a:ext cx="10515600" cy="813940"/>
          </a:xfrm>
        </p:spPr>
        <p:txBody>
          <a:bodyPr/>
          <a:lstStyle>
            <a:lvl1pPr>
              <a:defRPr/>
            </a:lvl1pPr>
          </a:lstStyle>
          <a:p>
            <a:r>
              <a:rPr lang="ru-RU" dirty="0"/>
              <a:t>СПАСИБО ЗА В</a:t>
            </a:r>
          </a:p>
        </p:txBody>
      </p:sp>
    </p:spTree>
    <p:extLst>
      <p:ext uri="{BB962C8B-B14F-4D97-AF65-F5344CB8AC3E}">
        <p14:creationId xmlns:p14="http://schemas.microsoft.com/office/powerpoint/2010/main" val="330337694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876748"/>
            <a:ext cx="10515600" cy="813940"/>
          </a:xfrm>
          <a:prstGeom prst="rect">
            <a:avLst/>
          </a:prstGeom>
        </p:spPr>
        <p:txBody>
          <a:bodyPr vert="horz" lIns="91440" tIns="45720" rIns="91440" bIns="45720" rtlCol="0" anchor="ctr">
            <a:normAutofit/>
          </a:bodyPr>
          <a:lstStyle/>
          <a:p>
            <a:r>
              <a:rPr lang="ru-RU" dirty="0"/>
              <a:t>ОБРАЗЕЦ ЗАГОЛОВКА</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endParaRPr lang="en-US" dirty="0"/>
          </a:p>
        </p:txBody>
      </p:sp>
    </p:spTree>
    <p:extLst>
      <p:ext uri="{BB962C8B-B14F-4D97-AF65-F5344CB8AC3E}">
        <p14:creationId xmlns:p14="http://schemas.microsoft.com/office/powerpoint/2010/main" val="1305954954"/>
      </p:ext>
    </p:extLst>
  </p:cSld>
  <p:clrMap bg1="lt1" tx1="dk1" bg2="lt2" tx2="dk2" accent1="accent1" accent2="accent2" accent3="accent3" accent4="accent4" accent5="accent5" accent6="accent6" hlink="hlink" folHlink="folHlink"/>
  <p:sldLayoutIdLst>
    <p:sldLayoutId id="2147483695"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2.jpg"/><Relationship Id="rId1" Type="http://schemas.openxmlformats.org/officeDocument/2006/relationships/slideLayout" Target="../slideLayouts/slideLayout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CCEC493-5B68-4177-9924-CD0673F5148B}"/>
              </a:ext>
            </a:extLst>
          </p:cNvPr>
          <p:cNvSpPr>
            <a:spLocks noGrp="1"/>
          </p:cNvSpPr>
          <p:nvPr>
            <p:ph type="ctrTitle" idx="4294967295"/>
          </p:nvPr>
        </p:nvSpPr>
        <p:spPr>
          <a:xfrm>
            <a:off x="623392" y="548680"/>
            <a:ext cx="10945216" cy="2387600"/>
          </a:xfrm>
        </p:spPr>
        <p:txBody>
          <a:bodyPr anchor="b">
            <a:normAutofit/>
          </a:bodyPr>
          <a:lstStyle/>
          <a:p>
            <a:pPr algn="l"/>
            <a:r>
              <a:rPr lang="ru-RU" sz="5400" b="1">
                <a:ea typeface="Verdana" panose="020B0604030504040204" pitchFamily="34" charset="0"/>
                <a:cs typeface="Verdana" panose="020B0604030504040204" pitchFamily="34" charset="0"/>
              </a:rPr>
              <a:t>ТЕМА ПРЕЗЕНТАЦИИ</a:t>
            </a:r>
            <a:br>
              <a:rPr lang="ru-RU" sz="5400" b="1">
                <a:ea typeface="Verdana" panose="020B0604030504040204" pitchFamily="34" charset="0"/>
                <a:cs typeface="Verdana" panose="020B0604030504040204" pitchFamily="34" charset="0"/>
              </a:rPr>
            </a:br>
            <a:r>
              <a:rPr lang="ru-RU" sz="5400" b="1">
                <a:solidFill>
                  <a:schemeClr val="bg1"/>
                </a:solidFill>
                <a:ea typeface="Verdana" panose="020B0604030504040204" pitchFamily="34" charset="0"/>
                <a:cs typeface="Verdana" panose="020B0604030504040204" pitchFamily="34" charset="0"/>
              </a:rPr>
              <a:t>ПОДЗАГОЛОВОК</a:t>
            </a:r>
          </a:p>
        </p:txBody>
      </p:sp>
      <p:sp>
        <p:nvSpPr>
          <p:cNvPr id="3" name="Подзаголовок 2">
            <a:extLst>
              <a:ext uri="{FF2B5EF4-FFF2-40B4-BE49-F238E27FC236}">
                <a16:creationId xmlns:a16="http://schemas.microsoft.com/office/drawing/2014/main" id="{E847D640-C140-455F-A387-37896228035C}"/>
              </a:ext>
            </a:extLst>
          </p:cNvPr>
          <p:cNvSpPr>
            <a:spLocks noGrp="1"/>
          </p:cNvSpPr>
          <p:nvPr>
            <p:ph type="subTitle" idx="4294967295"/>
          </p:nvPr>
        </p:nvSpPr>
        <p:spPr>
          <a:xfrm>
            <a:off x="623392" y="3602038"/>
            <a:ext cx="10044608" cy="1655762"/>
          </a:xfrm>
        </p:spPr>
        <p:txBody>
          <a:bodyPr/>
          <a:lstStyle/>
          <a:p>
            <a:pPr marL="0" indent="0" algn="l">
              <a:buNone/>
            </a:pPr>
            <a:r>
              <a:rPr lang="ru-RU" b="1">
                <a:latin typeface="+mj-lt"/>
                <a:cs typeface="Foco Light" panose="020B0304050202020203" pitchFamily="34" charset="0"/>
              </a:rPr>
              <a:t>ИМЯ АВТОРА</a:t>
            </a:r>
          </a:p>
        </p:txBody>
      </p:sp>
    </p:spTree>
    <p:extLst>
      <p:ext uri="{BB962C8B-B14F-4D97-AF65-F5344CB8AC3E}">
        <p14:creationId xmlns:p14="http://schemas.microsoft.com/office/powerpoint/2010/main" val="30724557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Подзаголовок 2">
            <a:extLst>
              <a:ext uri="{FF2B5EF4-FFF2-40B4-BE49-F238E27FC236}">
                <a16:creationId xmlns:a16="http://schemas.microsoft.com/office/drawing/2014/main" id="{34678D85-3289-40ED-9D54-D699902B1BF9}"/>
              </a:ext>
            </a:extLst>
          </p:cNvPr>
          <p:cNvSpPr txBox="1">
            <a:spLocks/>
          </p:cNvSpPr>
          <p:nvPr/>
        </p:nvSpPr>
        <p:spPr>
          <a:xfrm>
            <a:off x="623392" y="3602038"/>
            <a:ext cx="10044608" cy="16557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ru-RU" b="1">
                <a:latin typeface="+mj-lt"/>
                <a:cs typeface="Foco Light" panose="020B0304050202020203" pitchFamily="34" charset="0"/>
              </a:rPr>
              <a:t>ИМЯ АВТОРА</a:t>
            </a:r>
          </a:p>
        </p:txBody>
      </p:sp>
      <p:sp>
        <p:nvSpPr>
          <p:cNvPr id="2" name="Заголовок 1">
            <a:extLst>
              <a:ext uri="{FF2B5EF4-FFF2-40B4-BE49-F238E27FC236}">
                <a16:creationId xmlns:a16="http://schemas.microsoft.com/office/drawing/2014/main" id="{3CCEC493-5B68-4177-9924-CD0673F5148B}"/>
              </a:ext>
            </a:extLst>
          </p:cNvPr>
          <p:cNvSpPr>
            <a:spLocks noGrp="1"/>
          </p:cNvSpPr>
          <p:nvPr>
            <p:ph type="ctrTitle" idx="4294967295"/>
          </p:nvPr>
        </p:nvSpPr>
        <p:spPr>
          <a:xfrm>
            <a:off x="623392" y="548680"/>
            <a:ext cx="10945216" cy="2387600"/>
          </a:xfrm>
        </p:spPr>
        <p:txBody>
          <a:bodyPr>
            <a:normAutofit/>
          </a:bodyPr>
          <a:lstStyle/>
          <a:p>
            <a:pPr algn="l"/>
            <a:r>
              <a:rPr lang="ru-RU" sz="5400" b="1">
                <a:ea typeface="Verdana" panose="020B0604030504040204" pitchFamily="34" charset="0"/>
                <a:cs typeface="Verdana" panose="020B0604030504040204" pitchFamily="34" charset="0"/>
              </a:rPr>
              <a:t>ТЕМА ПРЕЗЕНТАЦИИ</a:t>
            </a:r>
          </a:p>
        </p:txBody>
      </p:sp>
    </p:spTree>
    <p:extLst>
      <p:ext uri="{BB962C8B-B14F-4D97-AF65-F5344CB8AC3E}">
        <p14:creationId xmlns:p14="http://schemas.microsoft.com/office/powerpoint/2010/main" val="4661922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6703E28-D7E3-4747-AAD5-4FFD4D722E8D}"/>
              </a:ext>
            </a:extLst>
          </p:cNvPr>
          <p:cNvSpPr>
            <a:spLocks noGrp="1"/>
          </p:cNvSpPr>
          <p:nvPr>
            <p:ph type="title" idx="4294967295"/>
          </p:nvPr>
        </p:nvSpPr>
        <p:spPr>
          <a:xfrm>
            <a:off x="551384" y="1102892"/>
            <a:ext cx="11017224" cy="813940"/>
          </a:xfrm>
        </p:spPr>
        <p:txBody>
          <a:bodyPr anchor="t"/>
          <a:lstStyle/>
          <a:p>
            <a:r>
              <a:rPr lang="ru-RU" b="1"/>
              <a:t>СЛАЙД С</a:t>
            </a:r>
            <a:r>
              <a:rPr lang="en-US" b="1"/>
              <a:t> </a:t>
            </a:r>
            <a:r>
              <a:rPr lang="ru-RU" b="1"/>
              <a:t>ВОРОНОЙ</a:t>
            </a:r>
          </a:p>
        </p:txBody>
      </p:sp>
      <p:sp>
        <p:nvSpPr>
          <p:cNvPr id="3" name="Объект 2">
            <a:extLst>
              <a:ext uri="{FF2B5EF4-FFF2-40B4-BE49-F238E27FC236}">
                <a16:creationId xmlns:a16="http://schemas.microsoft.com/office/drawing/2014/main" id="{105A8DF8-43FE-44F9-B467-350C51C7C99F}"/>
              </a:ext>
            </a:extLst>
          </p:cNvPr>
          <p:cNvSpPr>
            <a:spLocks noGrp="1"/>
          </p:cNvSpPr>
          <p:nvPr>
            <p:ph idx="4294967295"/>
          </p:nvPr>
        </p:nvSpPr>
        <p:spPr>
          <a:xfrm>
            <a:off x="551384" y="1794667"/>
            <a:ext cx="4099339" cy="3794573"/>
          </a:xfrm>
        </p:spPr>
        <p:txBody>
          <a:bodyPr numCol="1" spcCol="360000">
            <a:normAutofit/>
          </a:bodyPr>
          <a:lstStyle/>
          <a:p>
            <a:pPr marL="0" indent="0">
              <a:buNone/>
            </a:pPr>
            <a:r>
              <a:rPr lang="en-US" sz="2000"/>
              <a:t>Lorem ipsum dolor sit amet, consectetur adipiscing elit. Nulla semper, eros vitae lacinia sagittis, enim ligula dictum turpis, in dignissim nisi ipsum et tortor. Nunc id faucibus eros. </a:t>
            </a:r>
            <a:endParaRPr lang="ru-RU" sz="2000">
              <a:solidFill>
                <a:schemeClr val="bg2"/>
              </a:solidFill>
            </a:endParaRPr>
          </a:p>
        </p:txBody>
      </p:sp>
      <p:sp>
        <p:nvSpPr>
          <p:cNvPr id="15" name="TextBox 14">
            <a:extLst>
              <a:ext uri="{FF2B5EF4-FFF2-40B4-BE49-F238E27FC236}">
                <a16:creationId xmlns:a16="http://schemas.microsoft.com/office/drawing/2014/main" id="{EA0DBBA6-67E8-4435-AF61-C9F30176A408}"/>
              </a:ext>
            </a:extLst>
          </p:cNvPr>
          <p:cNvSpPr txBox="1"/>
          <p:nvPr/>
        </p:nvSpPr>
        <p:spPr>
          <a:xfrm>
            <a:off x="551384" y="548680"/>
            <a:ext cx="11017224" cy="276999"/>
          </a:xfrm>
          <a:prstGeom prst="rect">
            <a:avLst/>
          </a:prstGeom>
          <a:noFill/>
        </p:spPr>
        <p:txBody>
          <a:bodyPr wrap="square" rtlCol="0">
            <a:spAutoFit/>
          </a:bodyPr>
          <a:lstStyle/>
          <a:p>
            <a:r>
              <a:rPr lang="ru-RU" sz="1200" b="1">
                <a:uFill>
                  <a:solidFill>
                    <a:schemeClr val="bg2"/>
                  </a:solidFill>
                </a:uFill>
                <a:latin typeface="+mj-lt"/>
              </a:rPr>
              <a:t>ТЕМА ПРЕЗЕНТАЦИИ</a:t>
            </a:r>
          </a:p>
        </p:txBody>
      </p:sp>
      <p:pic>
        <p:nvPicPr>
          <p:cNvPr id="5" name="Рисунок 4">
            <a:extLst>
              <a:ext uri="{FF2B5EF4-FFF2-40B4-BE49-F238E27FC236}">
                <a16:creationId xmlns:a16="http://schemas.microsoft.com/office/drawing/2014/main" id="{BD1324CB-4947-4623-8C75-049EF65D686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50723" y="902524"/>
            <a:ext cx="6380689" cy="5342609"/>
          </a:xfrm>
          <a:prstGeom prst="rect">
            <a:avLst/>
          </a:prstGeom>
        </p:spPr>
      </p:pic>
    </p:spTree>
    <p:extLst>
      <p:ext uri="{BB962C8B-B14F-4D97-AF65-F5344CB8AC3E}">
        <p14:creationId xmlns:p14="http://schemas.microsoft.com/office/powerpoint/2010/main" val="21348154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6703E28-D7E3-4747-AAD5-4FFD4D722E8D}"/>
              </a:ext>
            </a:extLst>
          </p:cNvPr>
          <p:cNvSpPr>
            <a:spLocks noGrp="1"/>
          </p:cNvSpPr>
          <p:nvPr>
            <p:ph type="title" idx="4294967295"/>
          </p:nvPr>
        </p:nvSpPr>
        <p:spPr>
          <a:xfrm>
            <a:off x="551384" y="1102892"/>
            <a:ext cx="11017224" cy="813940"/>
          </a:xfrm>
        </p:spPr>
        <p:txBody>
          <a:bodyPr anchor="t"/>
          <a:lstStyle/>
          <a:p>
            <a:r>
              <a:rPr lang="ru-RU" b="1"/>
              <a:t>СЛАЙД С ОДНОЙ КОЛОНКОЙ</a:t>
            </a:r>
          </a:p>
        </p:txBody>
      </p:sp>
      <p:sp>
        <p:nvSpPr>
          <p:cNvPr id="3" name="Объект 2">
            <a:extLst>
              <a:ext uri="{FF2B5EF4-FFF2-40B4-BE49-F238E27FC236}">
                <a16:creationId xmlns:a16="http://schemas.microsoft.com/office/drawing/2014/main" id="{105A8DF8-43FE-44F9-B467-350C51C7C99F}"/>
              </a:ext>
            </a:extLst>
          </p:cNvPr>
          <p:cNvSpPr>
            <a:spLocks noGrp="1"/>
          </p:cNvSpPr>
          <p:nvPr>
            <p:ph idx="4294967295"/>
          </p:nvPr>
        </p:nvSpPr>
        <p:spPr>
          <a:xfrm>
            <a:off x="551384" y="1794667"/>
            <a:ext cx="8424936" cy="3794573"/>
          </a:xfrm>
        </p:spPr>
        <p:txBody>
          <a:bodyPr numCol="1" spcCol="360000">
            <a:normAutofit/>
          </a:bodyPr>
          <a:lstStyle/>
          <a:p>
            <a:pPr marL="0" indent="0">
              <a:buNone/>
            </a:pPr>
            <a:r>
              <a:rPr lang="en-US" sz="2000"/>
              <a:t>Lorem ipsum dolor sit amet, consectetur adipiscing elit. Nulla semper, eros vitae lacinia sagittis, enim ligula dictum turpis, in dignissim nisi ipsum et tortor. Nunc id faucibus eros. Vivamus lacus mi, feugiat et sapien et, tristique pretium eros. Etiam nulla augue, pellentesque vel interdum ut, pretium vel libero. Nunc at congue augue. Donec placerat augue id quam sodales, eu vestibulum lorem elementum. Pellentesque elementum nunc eget ultricies vestibulum.</a:t>
            </a:r>
            <a:r>
              <a:rPr lang="ru-RU" sz="2000"/>
              <a:t> </a:t>
            </a:r>
            <a:r>
              <a:rPr lang="en-US" sz="2000"/>
              <a:t>Lorem ipsum dolor sit amet, consectetur adipiscing elit. Nulla semper, eros vitae lacinia sagittis, enim ligula dictum turpis, in dignissim nisi ipsum et tortor. Nunc id faucibus eros. Vivamus lacus mi, feugiat et sapien et, tristique pretium eros. Etiam nulla augue, pellentesque vel interdum ut, pretium vel libero. Nunc at congue augue.</a:t>
            </a:r>
            <a:endParaRPr lang="ru-RU" sz="2000">
              <a:solidFill>
                <a:schemeClr val="bg2"/>
              </a:solidFill>
            </a:endParaRPr>
          </a:p>
          <a:p>
            <a:pPr marL="0" indent="0">
              <a:buNone/>
            </a:pPr>
            <a:endParaRPr lang="ru-RU" sz="2000">
              <a:solidFill>
                <a:schemeClr val="bg2"/>
              </a:solidFill>
            </a:endParaRPr>
          </a:p>
        </p:txBody>
      </p:sp>
      <p:sp>
        <p:nvSpPr>
          <p:cNvPr id="14" name="TextBox 13">
            <a:extLst>
              <a:ext uri="{FF2B5EF4-FFF2-40B4-BE49-F238E27FC236}">
                <a16:creationId xmlns:a16="http://schemas.microsoft.com/office/drawing/2014/main" id="{EDC6D450-9938-4DA3-82AC-93F57389D60C}"/>
              </a:ext>
            </a:extLst>
          </p:cNvPr>
          <p:cNvSpPr txBox="1"/>
          <p:nvPr/>
        </p:nvSpPr>
        <p:spPr>
          <a:xfrm>
            <a:off x="9264352" y="1838563"/>
            <a:ext cx="2304256" cy="1508105"/>
          </a:xfrm>
          <a:prstGeom prst="rect">
            <a:avLst/>
          </a:prstGeom>
          <a:noFill/>
        </p:spPr>
        <p:txBody>
          <a:bodyPr wrap="square" rtlCol="0">
            <a:spAutoFit/>
          </a:bodyPr>
          <a:lstStyle/>
          <a:p>
            <a:r>
              <a:rPr lang="ru-RU" sz="1400" b="1">
                <a:latin typeface="+mj-lt"/>
              </a:rPr>
              <a:t>ЗАГОЛОВОК КОММЕНТАРИЯ</a:t>
            </a:r>
          </a:p>
          <a:p>
            <a:r>
              <a:rPr lang="ru-RU" sz="1600" b="1">
                <a:solidFill>
                  <a:schemeClr val="bg2"/>
                </a:solidFill>
              </a:rPr>
              <a:t>Какой-то комментарий к тексту. </a:t>
            </a:r>
            <a:r>
              <a:rPr lang="en-US" sz="1600" b="1">
                <a:solidFill>
                  <a:schemeClr val="bg2"/>
                </a:solidFill>
              </a:rPr>
              <a:t>Lorem ipsum dolor sit amet, consectetur adipiscing elit.</a:t>
            </a:r>
            <a:endParaRPr lang="ru-RU" sz="1600" b="1">
              <a:solidFill>
                <a:schemeClr val="bg2"/>
              </a:solidFill>
            </a:endParaRPr>
          </a:p>
        </p:txBody>
      </p:sp>
      <p:sp>
        <p:nvSpPr>
          <p:cNvPr id="15" name="TextBox 14">
            <a:extLst>
              <a:ext uri="{FF2B5EF4-FFF2-40B4-BE49-F238E27FC236}">
                <a16:creationId xmlns:a16="http://schemas.microsoft.com/office/drawing/2014/main" id="{EA0DBBA6-67E8-4435-AF61-C9F30176A408}"/>
              </a:ext>
            </a:extLst>
          </p:cNvPr>
          <p:cNvSpPr txBox="1"/>
          <p:nvPr/>
        </p:nvSpPr>
        <p:spPr>
          <a:xfrm>
            <a:off x="551384" y="548680"/>
            <a:ext cx="11017224" cy="276999"/>
          </a:xfrm>
          <a:prstGeom prst="rect">
            <a:avLst/>
          </a:prstGeom>
          <a:noFill/>
        </p:spPr>
        <p:txBody>
          <a:bodyPr wrap="square" rtlCol="0">
            <a:spAutoFit/>
          </a:bodyPr>
          <a:lstStyle/>
          <a:p>
            <a:r>
              <a:rPr lang="ru-RU" sz="1200" b="1">
                <a:uFill>
                  <a:solidFill>
                    <a:schemeClr val="bg2"/>
                  </a:solidFill>
                </a:uFill>
                <a:latin typeface="+mj-lt"/>
              </a:rPr>
              <a:t>ТЕМА ПРЕЗЕНТАЦИИ</a:t>
            </a:r>
          </a:p>
        </p:txBody>
      </p:sp>
    </p:spTree>
    <p:extLst>
      <p:ext uri="{BB962C8B-B14F-4D97-AF65-F5344CB8AC3E}">
        <p14:creationId xmlns:p14="http://schemas.microsoft.com/office/powerpoint/2010/main" val="35001793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6703E28-D7E3-4747-AAD5-4FFD4D722E8D}"/>
              </a:ext>
            </a:extLst>
          </p:cNvPr>
          <p:cNvSpPr>
            <a:spLocks noGrp="1"/>
          </p:cNvSpPr>
          <p:nvPr>
            <p:ph type="title" idx="4294967295"/>
          </p:nvPr>
        </p:nvSpPr>
        <p:spPr>
          <a:xfrm>
            <a:off x="551384" y="1102892"/>
            <a:ext cx="11017224" cy="1822052"/>
          </a:xfrm>
        </p:spPr>
        <p:txBody>
          <a:bodyPr anchor="t">
            <a:normAutofit/>
          </a:bodyPr>
          <a:lstStyle/>
          <a:p>
            <a:r>
              <a:rPr lang="ru-RU"/>
              <a:t>СЛАЙД С ОДНОЙ КОЛОНКОЙ</a:t>
            </a:r>
            <a:br>
              <a:rPr lang="ru-RU"/>
            </a:br>
            <a:r>
              <a:rPr lang="ru-RU">
                <a:solidFill>
                  <a:schemeClr val="bg2"/>
                </a:solidFill>
              </a:rPr>
              <a:t>ПОДЗАГОЛОВОК</a:t>
            </a:r>
          </a:p>
        </p:txBody>
      </p:sp>
      <p:sp>
        <p:nvSpPr>
          <p:cNvPr id="3" name="Объект 2">
            <a:extLst>
              <a:ext uri="{FF2B5EF4-FFF2-40B4-BE49-F238E27FC236}">
                <a16:creationId xmlns:a16="http://schemas.microsoft.com/office/drawing/2014/main" id="{105A8DF8-43FE-44F9-B467-350C51C7C99F}"/>
              </a:ext>
            </a:extLst>
          </p:cNvPr>
          <p:cNvSpPr>
            <a:spLocks noGrp="1"/>
          </p:cNvSpPr>
          <p:nvPr>
            <p:ph idx="4294967295"/>
          </p:nvPr>
        </p:nvSpPr>
        <p:spPr>
          <a:xfrm>
            <a:off x="551384" y="2420888"/>
            <a:ext cx="8424936" cy="3168352"/>
          </a:xfrm>
        </p:spPr>
        <p:txBody>
          <a:bodyPr numCol="1" spcCol="360000">
            <a:normAutofit/>
          </a:bodyPr>
          <a:lstStyle/>
          <a:p>
            <a:pPr marL="0" indent="0">
              <a:buNone/>
            </a:pPr>
            <a:r>
              <a:rPr lang="en-US" sz="2000"/>
              <a:t>Lorem ipsum dolor sit amet, consectetur adipiscing elit. Nulla semper, eros vitae lacinia sagittis, enim ligula dictum turpis, in dignissim nisi ipsum et tortor. Nunc id faucibus eros. Vivamus lacus mi, feugiat et sapien et, tristique pretium eros. Etiam nulla augue, pellentesque vel interdum ut, pretium vel libero. Nunc at congue augue. Donec placerat augue id quam sodales, eu vestibulum lorem elementum. Pellentesque elementum nunc eget ultricies vestibulum.</a:t>
            </a:r>
            <a:r>
              <a:rPr lang="ru-RU" sz="2000"/>
              <a:t> </a:t>
            </a:r>
            <a:r>
              <a:rPr lang="en-US" sz="2000"/>
              <a:t>Lorem ipsum dolor sit amet, consectetur adipiscing elit. Nulla semper, eros vitae lacinia sagittis, enim ligula dictum turpis, in dignissim nisi ipsum et tortor. Nunc id faucibus eros. Vivamus lacus mi, feugiat et sapien et, tristique pretium eros. Etiam nulla augue, pellentesque vel interdum ut, pretium vel libero. Nunc at congue augue.</a:t>
            </a:r>
            <a:endParaRPr lang="ru-RU" sz="2000">
              <a:solidFill>
                <a:schemeClr val="bg2"/>
              </a:solidFill>
            </a:endParaRPr>
          </a:p>
          <a:p>
            <a:pPr marL="0" indent="0">
              <a:buNone/>
            </a:pPr>
            <a:endParaRPr lang="ru-RU" sz="2000">
              <a:solidFill>
                <a:schemeClr val="bg2"/>
              </a:solidFill>
            </a:endParaRPr>
          </a:p>
        </p:txBody>
      </p:sp>
      <p:sp>
        <p:nvSpPr>
          <p:cNvPr id="4" name="TextBox 3">
            <a:extLst>
              <a:ext uri="{FF2B5EF4-FFF2-40B4-BE49-F238E27FC236}">
                <a16:creationId xmlns:a16="http://schemas.microsoft.com/office/drawing/2014/main" id="{E6F11449-4F12-4197-9523-ABD1D51BAD69}"/>
              </a:ext>
            </a:extLst>
          </p:cNvPr>
          <p:cNvSpPr txBox="1"/>
          <p:nvPr/>
        </p:nvSpPr>
        <p:spPr>
          <a:xfrm>
            <a:off x="551384" y="548680"/>
            <a:ext cx="11017224" cy="276999"/>
          </a:xfrm>
          <a:prstGeom prst="rect">
            <a:avLst/>
          </a:prstGeom>
          <a:noFill/>
        </p:spPr>
        <p:txBody>
          <a:bodyPr wrap="square" rtlCol="0">
            <a:spAutoFit/>
          </a:bodyPr>
          <a:lstStyle/>
          <a:p>
            <a:r>
              <a:rPr lang="ru-RU" sz="1200" b="1">
                <a:uFill>
                  <a:solidFill>
                    <a:schemeClr val="bg2"/>
                  </a:solidFill>
                </a:uFill>
                <a:latin typeface="+mj-lt"/>
              </a:rPr>
              <a:t>ТЕМА ПРЕЗЕНТАЦИИ</a:t>
            </a:r>
          </a:p>
        </p:txBody>
      </p:sp>
      <p:sp>
        <p:nvSpPr>
          <p:cNvPr id="14" name="TextBox 13">
            <a:extLst>
              <a:ext uri="{FF2B5EF4-FFF2-40B4-BE49-F238E27FC236}">
                <a16:creationId xmlns:a16="http://schemas.microsoft.com/office/drawing/2014/main" id="{EDC6D450-9938-4DA3-82AC-93F57389D60C}"/>
              </a:ext>
            </a:extLst>
          </p:cNvPr>
          <p:cNvSpPr txBox="1"/>
          <p:nvPr/>
        </p:nvSpPr>
        <p:spPr>
          <a:xfrm>
            <a:off x="9264352" y="2436912"/>
            <a:ext cx="2304256" cy="1508105"/>
          </a:xfrm>
          <a:prstGeom prst="rect">
            <a:avLst/>
          </a:prstGeom>
          <a:noFill/>
        </p:spPr>
        <p:txBody>
          <a:bodyPr wrap="square" rtlCol="0">
            <a:spAutoFit/>
          </a:bodyPr>
          <a:lstStyle/>
          <a:p>
            <a:r>
              <a:rPr lang="ru-RU" sz="1400" b="1">
                <a:latin typeface="+mj-lt"/>
              </a:rPr>
              <a:t>ЗАГОЛОВОК КОММЕНТАРИЯ</a:t>
            </a:r>
          </a:p>
          <a:p>
            <a:r>
              <a:rPr lang="ru-RU" sz="1600" b="1">
                <a:solidFill>
                  <a:schemeClr val="bg2"/>
                </a:solidFill>
              </a:rPr>
              <a:t>Какой-то комментарий к тексту. </a:t>
            </a:r>
            <a:r>
              <a:rPr lang="en-US" sz="1600" b="1">
                <a:solidFill>
                  <a:schemeClr val="bg2"/>
                </a:solidFill>
              </a:rPr>
              <a:t>Lorem ipsum dolor sit amet, consectetur adipiscing elit.</a:t>
            </a:r>
            <a:endParaRPr lang="ru-RU" sz="1600" b="1">
              <a:solidFill>
                <a:schemeClr val="bg2"/>
              </a:solidFill>
            </a:endParaRPr>
          </a:p>
        </p:txBody>
      </p:sp>
    </p:spTree>
    <p:extLst>
      <p:ext uri="{BB962C8B-B14F-4D97-AF65-F5344CB8AC3E}">
        <p14:creationId xmlns:p14="http://schemas.microsoft.com/office/powerpoint/2010/main" val="11416764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6703E28-D7E3-4747-AAD5-4FFD4D722E8D}"/>
              </a:ext>
            </a:extLst>
          </p:cNvPr>
          <p:cNvSpPr>
            <a:spLocks noGrp="1"/>
          </p:cNvSpPr>
          <p:nvPr>
            <p:ph type="title" idx="4294967295"/>
          </p:nvPr>
        </p:nvSpPr>
        <p:spPr>
          <a:xfrm>
            <a:off x="551384" y="1102892"/>
            <a:ext cx="11017224" cy="813940"/>
          </a:xfrm>
        </p:spPr>
        <p:txBody>
          <a:bodyPr anchor="t"/>
          <a:lstStyle/>
          <a:p>
            <a:r>
              <a:rPr lang="ru-RU" b="1"/>
              <a:t>СЛАЙД С ДВУМЯ КОЛОНКАМИ</a:t>
            </a:r>
          </a:p>
        </p:txBody>
      </p:sp>
      <p:sp>
        <p:nvSpPr>
          <p:cNvPr id="3" name="Объект 2">
            <a:extLst>
              <a:ext uri="{FF2B5EF4-FFF2-40B4-BE49-F238E27FC236}">
                <a16:creationId xmlns:a16="http://schemas.microsoft.com/office/drawing/2014/main" id="{105A8DF8-43FE-44F9-B467-350C51C7C99F}"/>
              </a:ext>
            </a:extLst>
          </p:cNvPr>
          <p:cNvSpPr>
            <a:spLocks noGrp="1"/>
          </p:cNvSpPr>
          <p:nvPr>
            <p:ph idx="4294967295"/>
          </p:nvPr>
        </p:nvSpPr>
        <p:spPr>
          <a:xfrm>
            <a:off x="551384" y="1794667"/>
            <a:ext cx="8424936" cy="3794573"/>
          </a:xfrm>
        </p:spPr>
        <p:txBody>
          <a:bodyPr numCol="2" spcCol="360000">
            <a:normAutofit/>
          </a:bodyPr>
          <a:lstStyle/>
          <a:p>
            <a:pPr marL="0" indent="0">
              <a:buNone/>
            </a:pPr>
            <a:r>
              <a:rPr lang="en-US" sz="2000"/>
              <a:t>Lorem ipsum dolor sit amet, consectetur adipiscing elit. Nulla semper, eros vitae lacinia sagittis, enim ligula dictum turpis, in dignissim nisi ipsum et tortor. Nunc id faucibus eros. Vivamus lacus mi, feugiat et sapien et, tristique pretium eros. Etiam nulla augue, pellentesque vel interdum ut, pretium vel libero. Nunc at congue augue. Donec placerat augue id quam sodales, eu vestibulum lorem elementum. Pellentesque elementum nunc eget ultricies vestibulum.</a:t>
            </a:r>
            <a:r>
              <a:rPr lang="ru-RU" sz="2000"/>
              <a:t> </a:t>
            </a:r>
            <a:r>
              <a:rPr lang="en-US" sz="2000"/>
              <a:t>Lorem ipsum dolor sit amet, consectetur adipiscing elit. Nulla semper, eros vitae lacinia sagittis, enim ligula dictum turpis, in dignissim nisi ipsum et tortor. Nunc id faucibus eros. Vivamus lacus mi, feugiat et sapien et, tristique pretium eros. Etiam nulla augue, pellentesque vel interdum ut, pretium vel libero. Nunc at congue augue.</a:t>
            </a:r>
            <a:endParaRPr lang="ru-RU" sz="2000">
              <a:solidFill>
                <a:schemeClr val="bg2"/>
              </a:solidFill>
            </a:endParaRPr>
          </a:p>
          <a:p>
            <a:pPr marL="0" indent="0">
              <a:buNone/>
            </a:pPr>
            <a:endParaRPr lang="ru-RU" sz="2000">
              <a:solidFill>
                <a:schemeClr val="bg2"/>
              </a:solidFill>
            </a:endParaRPr>
          </a:p>
        </p:txBody>
      </p:sp>
      <p:sp>
        <p:nvSpPr>
          <p:cNvPr id="4" name="TextBox 3">
            <a:extLst>
              <a:ext uri="{FF2B5EF4-FFF2-40B4-BE49-F238E27FC236}">
                <a16:creationId xmlns:a16="http://schemas.microsoft.com/office/drawing/2014/main" id="{E6F11449-4F12-4197-9523-ABD1D51BAD69}"/>
              </a:ext>
            </a:extLst>
          </p:cNvPr>
          <p:cNvSpPr txBox="1"/>
          <p:nvPr/>
        </p:nvSpPr>
        <p:spPr>
          <a:xfrm>
            <a:off x="551384" y="548680"/>
            <a:ext cx="11017224" cy="276999"/>
          </a:xfrm>
          <a:prstGeom prst="rect">
            <a:avLst/>
          </a:prstGeom>
          <a:noFill/>
        </p:spPr>
        <p:txBody>
          <a:bodyPr wrap="square" rtlCol="0">
            <a:spAutoFit/>
          </a:bodyPr>
          <a:lstStyle/>
          <a:p>
            <a:r>
              <a:rPr lang="ru-RU" sz="1200" b="1">
                <a:uFill>
                  <a:solidFill>
                    <a:schemeClr val="bg2"/>
                  </a:solidFill>
                </a:uFill>
                <a:latin typeface="+mj-lt"/>
              </a:rPr>
              <a:t>ТЕМА ПРЕЗЕНТАЦИИ</a:t>
            </a:r>
          </a:p>
        </p:txBody>
      </p:sp>
      <p:sp>
        <p:nvSpPr>
          <p:cNvPr id="14" name="TextBox 13">
            <a:extLst>
              <a:ext uri="{FF2B5EF4-FFF2-40B4-BE49-F238E27FC236}">
                <a16:creationId xmlns:a16="http://schemas.microsoft.com/office/drawing/2014/main" id="{EDC6D450-9938-4DA3-82AC-93F57389D60C}"/>
              </a:ext>
            </a:extLst>
          </p:cNvPr>
          <p:cNvSpPr txBox="1"/>
          <p:nvPr/>
        </p:nvSpPr>
        <p:spPr>
          <a:xfrm>
            <a:off x="9264352" y="1838563"/>
            <a:ext cx="2304256" cy="1508105"/>
          </a:xfrm>
          <a:prstGeom prst="rect">
            <a:avLst/>
          </a:prstGeom>
          <a:noFill/>
        </p:spPr>
        <p:txBody>
          <a:bodyPr wrap="square" rtlCol="0">
            <a:spAutoFit/>
          </a:bodyPr>
          <a:lstStyle/>
          <a:p>
            <a:r>
              <a:rPr lang="ru-RU" sz="1400" b="1">
                <a:latin typeface="+mj-lt"/>
              </a:rPr>
              <a:t>ЗАГОЛОВОК КОММЕНТАРИЯ</a:t>
            </a:r>
          </a:p>
          <a:p>
            <a:r>
              <a:rPr lang="ru-RU" sz="1600" b="1">
                <a:solidFill>
                  <a:schemeClr val="bg2"/>
                </a:solidFill>
              </a:rPr>
              <a:t>Какой-то комментарий к тексту. </a:t>
            </a:r>
            <a:r>
              <a:rPr lang="en-US" sz="1600" b="1">
                <a:solidFill>
                  <a:schemeClr val="bg2"/>
                </a:solidFill>
              </a:rPr>
              <a:t>Lorem ipsum dolor sit amet, consectetur adipiscing elit.</a:t>
            </a:r>
            <a:endParaRPr lang="ru-RU" sz="1600" b="1">
              <a:solidFill>
                <a:schemeClr val="bg2"/>
              </a:solidFill>
            </a:endParaRPr>
          </a:p>
        </p:txBody>
      </p:sp>
    </p:spTree>
    <p:extLst>
      <p:ext uri="{BB962C8B-B14F-4D97-AF65-F5344CB8AC3E}">
        <p14:creationId xmlns:p14="http://schemas.microsoft.com/office/powerpoint/2010/main" val="4381496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6703E28-D7E3-4747-AAD5-4FFD4D722E8D}"/>
              </a:ext>
            </a:extLst>
          </p:cNvPr>
          <p:cNvSpPr>
            <a:spLocks noGrp="1"/>
          </p:cNvSpPr>
          <p:nvPr>
            <p:ph type="title" idx="4294967295"/>
          </p:nvPr>
        </p:nvSpPr>
        <p:spPr>
          <a:xfrm>
            <a:off x="551384" y="1102892"/>
            <a:ext cx="11017224" cy="1822052"/>
          </a:xfrm>
        </p:spPr>
        <p:txBody>
          <a:bodyPr anchor="t">
            <a:normAutofit/>
          </a:bodyPr>
          <a:lstStyle/>
          <a:p>
            <a:r>
              <a:rPr lang="ru-RU" b="1"/>
              <a:t>СЛАЙД С ОДНОЙ КОЛОНКОЙ</a:t>
            </a:r>
            <a:br>
              <a:rPr lang="ru-RU" b="1"/>
            </a:br>
            <a:r>
              <a:rPr lang="ru-RU" b="1">
                <a:solidFill>
                  <a:schemeClr val="bg2"/>
                </a:solidFill>
              </a:rPr>
              <a:t>ПОДЗАГОЛОВОК</a:t>
            </a:r>
          </a:p>
        </p:txBody>
      </p:sp>
      <p:sp>
        <p:nvSpPr>
          <p:cNvPr id="3" name="Объект 2">
            <a:extLst>
              <a:ext uri="{FF2B5EF4-FFF2-40B4-BE49-F238E27FC236}">
                <a16:creationId xmlns:a16="http://schemas.microsoft.com/office/drawing/2014/main" id="{105A8DF8-43FE-44F9-B467-350C51C7C99F}"/>
              </a:ext>
            </a:extLst>
          </p:cNvPr>
          <p:cNvSpPr>
            <a:spLocks noGrp="1"/>
          </p:cNvSpPr>
          <p:nvPr>
            <p:ph idx="4294967295"/>
          </p:nvPr>
        </p:nvSpPr>
        <p:spPr>
          <a:xfrm>
            <a:off x="551384" y="2420888"/>
            <a:ext cx="8424936" cy="3168352"/>
          </a:xfrm>
        </p:spPr>
        <p:txBody>
          <a:bodyPr numCol="2" spcCol="360000">
            <a:normAutofit/>
          </a:bodyPr>
          <a:lstStyle/>
          <a:p>
            <a:pPr marL="0" indent="0">
              <a:buNone/>
            </a:pPr>
            <a:r>
              <a:rPr lang="en-US" sz="2000"/>
              <a:t>Lorem ipsum dolor sit amet, consectetur adipiscing elit. Nulla semper, eros vitae lacinia sagittis, enim ligula dictum turpis, in dignissim nisi ipsum et tortor. Nunc id faucibus eros. Vivamus lacus mi, feugiat et sapien et, tristique pretium eros. Etiam nulla augue, pellentesque vel interdum ut, pretium vel libero. Nunc at congue augue. Donec placerat augue id quam sodales, eu vestibulum lorem elementum. Pellentesque elementum nunc eget ultricies vestibulum.</a:t>
            </a:r>
            <a:r>
              <a:rPr lang="ru-RU" sz="2000"/>
              <a:t> </a:t>
            </a:r>
            <a:r>
              <a:rPr lang="en-US" sz="2000"/>
              <a:t>Lorem ipsum dolor sit amet, consectetur adipiscing elit. Nulla semper, eros vitae lacinia sagittis, enim ligula dictum turpis, in dignissim nisi ipsum et tortor. Nunc id faucibus eros. </a:t>
            </a:r>
            <a:endParaRPr lang="ru-RU" sz="2000">
              <a:solidFill>
                <a:schemeClr val="bg2"/>
              </a:solidFill>
            </a:endParaRPr>
          </a:p>
        </p:txBody>
      </p:sp>
      <p:sp>
        <p:nvSpPr>
          <p:cNvPr id="4" name="TextBox 3">
            <a:extLst>
              <a:ext uri="{FF2B5EF4-FFF2-40B4-BE49-F238E27FC236}">
                <a16:creationId xmlns:a16="http://schemas.microsoft.com/office/drawing/2014/main" id="{E6F11449-4F12-4197-9523-ABD1D51BAD69}"/>
              </a:ext>
            </a:extLst>
          </p:cNvPr>
          <p:cNvSpPr txBox="1"/>
          <p:nvPr/>
        </p:nvSpPr>
        <p:spPr>
          <a:xfrm>
            <a:off x="551384" y="548680"/>
            <a:ext cx="11017224" cy="276999"/>
          </a:xfrm>
          <a:prstGeom prst="rect">
            <a:avLst/>
          </a:prstGeom>
          <a:noFill/>
        </p:spPr>
        <p:txBody>
          <a:bodyPr wrap="square" rtlCol="0">
            <a:spAutoFit/>
          </a:bodyPr>
          <a:lstStyle/>
          <a:p>
            <a:r>
              <a:rPr lang="ru-RU" sz="1200" b="1">
                <a:uFill>
                  <a:solidFill>
                    <a:schemeClr val="bg2"/>
                  </a:solidFill>
                </a:uFill>
                <a:latin typeface="+mj-lt"/>
              </a:rPr>
              <a:t>ТЕМА ПРЕЗЕНТАЦИИ</a:t>
            </a:r>
          </a:p>
        </p:txBody>
      </p:sp>
      <p:sp>
        <p:nvSpPr>
          <p:cNvPr id="14" name="TextBox 13">
            <a:extLst>
              <a:ext uri="{FF2B5EF4-FFF2-40B4-BE49-F238E27FC236}">
                <a16:creationId xmlns:a16="http://schemas.microsoft.com/office/drawing/2014/main" id="{EDC6D450-9938-4DA3-82AC-93F57389D60C}"/>
              </a:ext>
            </a:extLst>
          </p:cNvPr>
          <p:cNvSpPr txBox="1"/>
          <p:nvPr/>
        </p:nvSpPr>
        <p:spPr>
          <a:xfrm>
            <a:off x="9264352" y="2436912"/>
            <a:ext cx="2304256" cy="1508105"/>
          </a:xfrm>
          <a:prstGeom prst="rect">
            <a:avLst/>
          </a:prstGeom>
          <a:noFill/>
        </p:spPr>
        <p:txBody>
          <a:bodyPr wrap="square" rtlCol="0">
            <a:spAutoFit/>
          </a:bodyPr>
          <a:lstStyle/>
          <a:p>
            <a:r>
              <a:rPr lang="ru-RU" sz="1400" b="1">
                <a:latin typeface="+mj-lt"/>
              </a:rPr>
              <a:t>ЗАГОЛОВОК КОММЕНТАРИЯ</a:t>
            </a:r>
          </a:p>
          <a:p>
            <a:r>
              <a:rPr lang="ru-RU" sz="1600" b="1">
                <a:solidFill>
                  <a:schemeClr val="bg2"/>
                </a:solidFill>
              </a:rPr>
              <a:t>Какой-то комментарий к тексту. </a:t>
            </a:r>
            <a:r>
              <a:rPr lang="en-US" sz="1600" b="1">
                <a:solidFill>
                  <a:schemeClr val="bg2"/>
                </a:solidFill>
              </a:rPr>
              <a:t>Lorem ipsum dolor sit amet, consectetur adipiscing elit.</a:t>
            </a:r>
            <a:endParaRPr lang="ru-RU" sz="1600" b="1">
              <a:solidFill>
                <a:schemeClr val="bg2"/>
              </a:solidFill>
            </a:endParaRPr>
          </a:p>
        </p:txBody>
      </p:sp>
    </p:spTree>
    <p:extLst>
      <p:ext uri="{BB962C8B-B14F-4D97-AF65-F5344CB8AC3E}">
        <p14:creationId xmlns:p14="http://schemas.microsoft.com/office/powerpoint/2010/main" val="18132288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6703E28-D7E3-4747-AAD5-4FFD4D722E8D}"/>
              </a:ext>
            </a:extLst>
          </p:cNvPr>
          <p:cNvSpPr>
            <a:spLocks noGrp="1"/>
          </p:cNvSpPr>
          <p:nvPr>
            <p:ph type="title" idx="4294967295"/>
          </p:nvPr>
        </p:nvSpPr>
        <p:spPr>
          <a:xfrm>
            <a:off x="551384" y="1102892"/>
            <a:ext cx="11017224" cy="813940"/>
          </a:xfrm>
        </p:spPr>
        <p:txBody>
          <a:bodyPr anchor="t"/>
          <a:lstStyle/>
          <a:p>
            <a:r>
              <a:rPr lang="ru-RU" b="1"/>
              <a:t>СЛАЙД С КАРТИНКОЙ</a:t>
            </a:r>
          </a:p>
        </p:txBody>
      </p:sp>
      <p:sp>
        <p:nvSpPr>
          <p:cNvPr id="3" name="Объект 2">
            <a:extLst>
              <a:ext uri="{FF2B5EF4-FFF2-40B4-BE49-F238E27FC236}">
                <a16:creationId xmlns:a16="http://schemas.microsoft.com/office/drawing/2014/main" id="{105A8DF8-43FE-44F9-B467-350C51C7C99F}"/>
              </a:ext>
            </a:extLst>
          </p:cNvPr>
          <p:cNvSpPr>
            <a:spLocks noGrp="1"/>
          </p:cNvSpPr>
          <p:nvPr>
            <p:ph idx="4294967295"/>
          </p:nvPr>
        </p:nvSpPr>
        <p:spPr>
          <a:xfrm>
            <a:off x="551384" y="1794667"/>
            <a:ext cx="4104456" cy="3794573"/>
          </a:xfrm>
        </p:spPr>
        <p:txBody>
          <a:bodyPr numCol="1" spcCol="360000">
            <a:normAutofit/>
          </a:bodyPr>
          <a:lstStyle/>
          <a:p>
            <a:pPr marL="0" indent="0">
              <a:buNone/>
            </a:pPr>
            <a:r>
              <a:rPr lang="en-US" sz="2000"/>
              <a:t>Lorem ipsum dolor sit amet, consectetur adipiscing elit. Nulla semper, eros vitae lacinia sagittis, enim ligula dictum turpis, in dignissim nisi ipsum et tortor. Nunc id faucibus eros. Vivamus lacus mi, feugiat et sapien et, tristique pretium eros. Etiam nulla augue, pellentesque vel interdum ut, pretium vel libero. Nunc at congue augue. Donec placerat augue id quam sodales, eu vestibulum lorem elementum. </a:t>
            </a:r>
            <a:endParaRPr lang="ru-RU" sz="2000">
              <a:solidFill>
                <a:schemeClr val="bg2"/>
              </a:solidFill>
            </a:endParaRPr>
          </a:p>
        </p:txBody>
      </p:sp>
      <p:sp>
        <p:nvSpPr>
          <p:cNvPr id="15" name="TextBox 14">
            <a:extLst>
              <a:ext uri="{FF2B5EF4-FFF2-40B4-BE49-F238E27FC236}">
                <a16:creationId xmlns:a16="http://schemas.microsoft.com/office/drawing/2014/main" id="{EA0DBBA6-67E8-4435-AF61-C9F30176A408}"/>
              </a:ext>
            </a:extLst>
          </p:cNvPr>
          <p:cNvSpPr txBox="1"/>
          <p:nvPr/>
        </p:nvSpPr>
        <p:spPr>
          <a:xfrm>
            <a:off x="551384" y="548680"/>
            <a:ext cx="11017224" cy="276999"/>
          </a:xfrm>
          <a:prstGeom prst="rect">
            <a:avLst/>
          </a:prstGeom>
          <a:noFill/>
        </p:spPr>
        <p:txBody>
          <a:bodyPr wrap="square" rtlCol="0">
            <a:spAutoFit/>
          </a:bodyPr>
          <a:lstStyle/>
          <a:p>
            <a:r>
              <a:rPr lang="ru-RU" sz="1200" b="1">
                <a:uFill>
                  <a:solidFill>
                    <a:schemeClr val="bg2"/>
                  </a:solidFill>
                </a:uFill>
                <a:latin typeface="+mj-lt"/>
              </a:rPr>
              <a:t>ТЕМА ПРЕЗЕНТАЦИИ</a:t>
            </a:r>
          </a:p>
        </p:txBody>
      </p:sp>
      <p:sp>
        <p:nvSpPr>
          <p:cNvPr id="4" name="Прямоугольник 3">
            <a:extLst>
              <a:ext uri="{FF2B5EF4-FFF2-40B4-BE49-F238E27FC236}">
                <a16:creationId xmlns:a16="http://schemas.microsoft.com/office/drawing/2014/main" id="{BE711592-7B19-4DB1-89BC-35855725F06C}"/>
              </a:ext>
            </a:extLst>
          </p:cNvPr>
          <p:cNvSpPr/>
          <p:nvPr/>
        </p:nvSpPr>
        <p:spPr>
          <a:xfrm>
            <a:off x="4943872" y="1794666"/>
            <a:ext cx="6624736" cy="379457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a:solidFill>
                  <a:schemeClr val="bg2"/>
                </a:solidFill>
              </a:rPr>
              <a:t>место для картинки</a:t>
            </a:r>
          </a:p>
        </p:txBody>
      </p:sp>
    </p:spTree>
    <p:extLst>
      <p:ext uri="{BB962C8B-B14F-4D97-AF65-F5344CB8AC3E}">
        <p14:creationId xmlns:p14="http://schemas.microsoft.com/office/powerpoint/2010/main" val="11633425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6703E28-D7E3-4747-AAD5-4FFD4D722E8D}"/>
              </a:ext>
            </a:extLst>
          </p:cNvPr>
          <p:cNvSpPr>
            <a:spLocks noGrp="1"/>
          </p:cNvSpPr>
          <p:nvPr>
            <p:ph type="title" idx="4294967295"/>
          </p:nvPr>
        </p:nvSpPr>
        <p:spPr>
          <a:xfrm>
            <a:off x="551384" y="1102892"/>
            <a:ext cx="11017224" cy="1822052"/>
          </a:xfrm>
        </p:spPr>
        <p:txBody>
          <a:bodyPr anchor="t">
            <a:normAutofit/>
          </a:bodyPr>
          <a:lstStyle/>
          <a:p>
            <a:r>
              <a:rPr lang="ru-RU" b="1"/>
              <a:t>СЛАЙД С КАРТИНКОЙ</a:t>
            </a:r>
            <a:br>
              <a:rPr lang="ru-RU" b="1"/>
            </a:br>
            <a:r>
              <a:rPr lang="ru-RU" b="1">
                <a:solidFill>
                  <a:schemeClr val="bg2"/>
                </a:solidFill>
              </a:rPr>
              <a:t>ПОДЗАГОЛОВОК</a:t>
            </a:r>
          </a:p>
        </p:txBody>
      </p:sp>
      <p:sp>
        <p:nvSpPr>
          <p:cNvPr id="3" name="Объект 2">
            <a:extLst>
              <a:ext uri="{FF2B5EF4-FFF2-40B4-BE49-F238E27FC236}">
                <a16:creationId xmlns:a16="http://schemas.microsoft.com/office/drawing/2014/main" id="{105A8DF8-43FE-44F9-B467-350C51C7C99F}"/>
              </a:ext>
            </a:extLst>
          </p:cNvPr>
          <p:cNvSpPr>
            <a:spLocks noGrp="1"/>
          </p:cNvSpPr>
          <p:nvPr>
            <p:ph idx="4294967295"/>
          </p:nvPr>
        </p:nvSpPr>
        <p:spPr>
          <a:xfrm>
            <a:off x="551384" y="2420888"/>
            <a:ext cx="4104456" cy="3168352"/>
          </a:xfrm>
        </p:spPr>
        <p:txBody>
          <a:bodyPr numCol="1" spcCol="360000">
            <a:normAutofit/>
          </a:bodyPr>
          <a:lstStyle/>
          <a:p>
            <a:pPr marL="0" indent="0">
              <a:buNone/>
            </a:pPr>
            <a:r>
              <a:rPr lang="en-US" sz="2000"/>
              <a:t>Lorem ipsum dolor sit amet, consectetur adipiscing elit. Nulla semper, eros vitae lacinia sagittis, enim ligula dictum turpis, in dignissim nisi ipsum et tortor. Nunc id faucibus eros. Vivamus lacus mi, feugiat et sapien et, tristique pretium eros. Etiam nulla augue, pellentesque vel interdum ut, pretium vel libero. Nunc at congue augue</a:t>
            </a:r>
            <a:r>
              <a:rPr lang="ru-RU" sz="2000"/>
              <a:t>.</a:t>
            </a:r>
            <a:endParaRPr lang="ru-RU" sz="2000">
              <a:solidFill>
                <a:schemeClr val="bg2"/>
              </a:solidFill>
            </a:endParaRPr>
          </a:p>
          <a:p>
            <a:pPr marL="0" indent="0">
              <a:buNone/>
            </a:pPr>
            <a:endParaRPr lang="ru-RU" sz="2000">
              <a:solidFill>
                <a:schemeClr val="bg2"/>
              </a:solidFill>
            </a:endParaRPr>
          </a:p>
        </p:txBody>
      </p:sp>
      <p:sp>
        <p:nvSpPr>
          <p:cNvPr id="4" name="TextBox 3">
            <a:extLst>
              <a:ext uri="{FF2B5EF4-FFF2-40B4-BE49-F238E27FC236}">
                <a16:creationId xmlns:a16="http://schemas.microsoft.com/office/drawing/2014/main" id="{E6F11449-4F12-4197-9523-ABD1D51BAD69}"/>
              </a:ext>
            </a:extLst>
          </p:cNvPr>
          <p:cNvSpPr txBox="1"/>
          <p:nvPr/>
        </p:nvSpPr>
        <p:spPr>
          <a:xfrm>
            <a:off x="551384" y="548680"/>
            <a:ext cx="11017224" cy="276999"/>
          </a:xfrm>
          <a:prstGeom prst="rect">
            <a:avLst/>
          </a:prstGeom>
          <a:noFill/>
        </p:spPr>
        <p:txBody>
          <a:bodyPr wrap="square" rtlCol="0">
            <a:spAutoFit/>
          </a:bodyPr>
          <a:lstStyle/>
          <a:p>
            <a:r>
              <a:rPr lang="ru-RU" sz="1200" b="1">
                <a:uFill>
                  <a:solidFill>
                    <a:schemeClr val="bg2"/>
                  </a:solidFill>
                </a:uFill>
                <a:latin typeface="+mj-lt"/>
              </a:rPr>
              <a:t>ТЕМА ПРЕЗЕНТАЦИИ</a:t>
            </a:r>
          </a:p>
        </p:txBody>
      </p:sp>
      <p:sp>
        <p:nvSpPr>
          <p:cNvPr id="7" name="Прямоугольник 6">
            <a:extLst>
              <a:ext uri="{FF2B5EF4-FFF2-40B4-BE49-F238E27FC236}">
                <a16:creationId xmlns:a16="http://schemas.microsoft.com/office/drawing/2014/main" id="{1B1AEFBE-B0C7-4DD1-A34D-031B975951A8}"/>
              </a:ext>
            </a:extLst>
          </p:cNvPr>
          <p:cNvSpPr/>
          <p:nvPr/>
        </p:nvSpPr>
        <p:spPr>
          <a:xfrm>
            <a:off x="4943872" y="2420888"/>
            <a:ext cx="6624736" cy="316835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a:solidFill>
                  <a:schemeClr val="bg2"/>
                </a:solidFill>
              </a:rPr>
              <a:t>место для картинки</a:t>
            </a:r>
          </a:p>
        </p:txBody>
      </p:sp>
    </p:spTree>
    <p:extLst>
      <p:ext uri="{BB962C8B-B14F-4D97-AF65-F5344CB8AC3E}">
        <p14:creationId xmlns:p14="http://schemas.microsoft.com/office/powerpoint/2010/main" val="25547341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6703E28-D7E3-4747-AAD5-4FFD4D722E8D}"/>
              </a:ext>
            </a:extLst>
          </p:cNvPr>
          <p:cNvSpPr>
            <a:spLocks noGrp="1"/>
          </p:cNvSpPr>
          <p:nvPr>
            <p:ph type="title" idx="4294967295"/>
          </p:nvPr>
        </p:nvSpPr>
        <p:spPr>
          <a:xfrm>
            <a:off x="551384" y="1102892"/>
            <a:ext cx="11017224" cy="813940"/>
          </a:xfrm>
        </p:spPr>
        <p:txBody>
          <a:bodyPr anchor="t"/>
          <a:lstStyle/>
          <a:p>
            <a:r>
              <a:rPr lang="ru-RU" b="1"/>
              <a:t>СЛАЙД С ДВУМЯ БЛОКАМИ</a:t>
            </a:r>
          </a:p>
        </p:txBody>
      </p:sp>
      <p:sp>
        <p:nvSpPr>
          <p:cNvPr id="3" name="Объект 2">
            <a:extLst>
              <a:ext uri="{FF2B5EF4-FFF2-40B4-BE49-F238E27FC236}">
                <a16:creationId xmlns:a16="http://schemas.microsoft.com/office/drawing/2014/main" id="{105A8DF8-43FE-44F9-B467-350C51C7C99F}"/>
              </a:ext>
            </a:extLst>
          </p:cNvPr>
          <p:cNvSpPr>
            <a:spLocks noGrp="1"/>
          </p:cNvSpPr>
          <p:nvPr>
            <p:ph idx="4294967295"/>
          </p:nvPr>
        </p:nvSpPr>
        <p:spPr>
          <a:xfrm>
            <a:off x="695400" y="1794667"/>
            <a:ext cx="5328592" cy="3794573"/>
          </a:xfrm>
          <a:solidFill>
            <a:schemeClr val="bg1">
              <a:lumMod val="95000"/>
            </a:schemeClr>
          </a:solidFill>
        </p:spPr>
        <p:txBody>
          <a:bodyPr numCol="1" spcCol="360000" anchor="ctr">
            <a:normAutofit/>
          </a:bodyPr>
          <a:lstStyle/>
          <a:p>
            <a:pPr marL="0" indent="0" algn="ctr">
              <a:buNone/>
            </a:pPr>
            <a:r>
              <a:rPr lang="ru-RU" sz="1600" b="1">
                <a:latin typeface="+mj-lt"/>
              </a:rPr>
              <a:t>ЗАГОЛОВОК</a:t>
            </a:r>
            <a:endParaRPr lang="ru-RU" sz="2000" b="1">
              <a:latin typeface="+mj-lt"/>
            </a:endParaRPr>
          </a:p>
          <a:p>
            <a:pPr marL="0" indent="0" algn="ctr">
              <a:buNone/>
            </a:pPr>
            <a:r>
              <a:rPr lang="en-US" sz="2000"/>
              <a:t>Lorem ipsum dolor sit amet, consectetur adipiscing elit. </a:t>
            </a:r>
            <a:endParaRPr lang="ru-RU" sz="2000">
              <a:solidFill>
                <a:schemeClr val="bg2"/>
              </a:solidFill>
            </a:endParaRPr>
          </a:p>
        </p:txBody>
      </p:sp>
      <p:sp>
        <p:nvSpPr>
          <p:cNvPr id="15" name="TextBox 14">
            <a:extLst>
              <a:ext uri="{FF2B5EF4-FFF2-40B4-BE49-F238E27FC236}">
                <a16:creationId xmlns:a16="http://schemas.microsoft.com/office/drawing/2014/main" id="{EA0DBBA6-67E8-4435-AF61-C9F30176A408}"/>
              </a:ext>
            </a:extLst>
          </p:cNvPr>
          <p:cNvSpPr txBox="1"/>
          <p:nvPr/>
        </p:nvSpPr>
        <p:spPr>
          <a:xfrm>
            <a:off x="551384" y="548680"/>
            <a:ext cx="11017224" cy="276999"/>
          </a:xfrm>
          <a:prstGeom prst="rect">
            <a:avLst/>
          </a:prstGeom>
          <a:noFill/>
        </p:spPr>
        <p:txBody>
          <a:bodyPr wrap="square" rtlCol="0">
            <a:spAutoFit/>
          </a:bodyPr>
          <a:lstStyle/>
          <a:p>
            <a:r>
              <a:rPr lang="ru-RU" sz="1200" b="1">
                <a:uFill>
                  <a:solidFill>
                    <a:schemeClr val="bg2"/>
                  </a:solidFill>
                </a:uFill>
                <a:latin typeface="+mj-lt"/>
              </a:rPr>
              <a:t>ТЕМА ПРЕЗЕНТАЦИИ</a:t>
            </a:r>
          </a:p>
        </p:txBody>
      </p:sp>
      <p:sp>
        <p:nvSpPr>
          <p:cNvPr id="6" name="Объект 2">
            <a:extLst>
              <a:ext uri="{FF2B5EF4-FFF2-40B4-BE49-F238E27FC236}">
                <a16:creationId xmlns:a16="http://schemas.microsoft.com/office/drawing/2014/main" id="{6CD31C9F-4CA3-48D8-B2C9-69E80B3EFEDB}"/>
              </a:ext>
            </a:extLst>
          </p:cNvPr>
          <p:cNvSpPr>
            <a:spLocks noGrp="1"/>
          </p:cNvSpPr>
          <p:nvPr>
            <p:ph idx="4294967295"/>
          </p:nvPr>
        </p:nvSpPr>
        <p:spPr>
          <a:xfrm>
            <a:off x="6168008" y="1794667"/>
            <a:ext cx="5328592" cy="3794573"/>
          </a:xfrm>
          <a:solidFill>
            <a:schemeClr val="bg1">
              <a:lumMod val="95000"/>
            </a:schemeClr>
          </a:solidFill>
        </p:spPr>
        <p:txBody>
          <a:bodyPr numCol="1" spcCol="360000" anchor="ctr">
            <a:normAutofit/>
          </a:bodyPr>
          <a:lstStyle/>
          <a:p>
            <a:pPr marL="0" indent="0" algn="ctr">
              <a:buNone/>
            </a:pPr>
            <a:r>
              <a:rPr lang="ru-RU" sz="1600" b="1">
                <a:latin typeface="+mj-lt"/>
              </a:rPr>
              <a:t>ЗАГОЛОВОК</a:t>
            </a:r>
            <a:endParaRPr lang="ru-RU" sz="2000" b="1">
              <a:latin typeface="+mj-lt"/>
            </a:endParaRPr>
          </a:p>
          <a:p>
            <a:pPr marL="0" indent="0" algn="ctr">
              <a:buNone/>
            </a:pPr>
            <a:r>
              <a:rPr lang="en-US" sz="2000"/>
              <a:t>Lorem ipsum dolor sit amet, consectetur adipiscing elit. </a:t>
            </a:r>
            <a:endParaRPr lang="ru-RU" sz="2000">
              <a:solidFill>
                <a:schemeClr val="bg2"/>
              </a:solidFill>
            </a:endParaRPr>
          </a:p>
        </p:txBody>
      </p:sp>
    </p:spTree>
    <p:extLst>
      <p:ext uri="{BB962C8B-B14F-4D97-AF65-F5344CB8AC3E}">
        <p14:creationId xmlns:p14="http://schemas.microsoft.com/office/powerpoint/2010/main" val="29690717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6703E28-D7E3-4747-AAD5-4FFD4D722E8D}"/>
              </a:ext>
            </a:extLst>
          </p:cNvPr>
          <p:cNvSpPr>
            <a:spLocks noGrp="1"/>
          </p:cNvSpPr>
          <p:nvPr>
            <p:ph type="title" idx="4294967295"/>
          </p:nvPr>
        </p:nvSpPr>
        <p:spPr>
          <a:xfrm>
            <a:off x="551384" y="1102892"/>
            <a:ext cx="11017224" cy="1822052"/>
          </a:xfrm>
        </p:spPr>
        <p:txBody>
          <a:bodyPr anchor="t">
            <a:normAutofit/>
          </a:bodyPr>
          <a:lstStyle/>
          <a:p>
            <a:r>
              <a:rPr lang="ru-RU" b="1"/>
              <a:t>СЛАЙД С ДВУМЯ БЛОКАМИ</a:t>
            </a:r>
            <a:br>
              <a:rPr lang="ru-RU" b="1"/>
            </a:br>
            <a:r>
              <a:rPr lang="ru-RU" b="1">
                <a:solidFill>
                  <a:schemeClr val="bg2"/>
                </a:solidFill>
              </a:rPr>
              <a:t>ПОДЗАГОЛОВОК</a:t>
            </a:r>
          </a:p>
        </p:txBody>
      </p:sp>
      <p:sp>
        <p:nvSpPr>
          <p:cNvPr id="4" name="TextBox 3">
            <a:extLst>
              <a:ext uri="{FF2B5EF4-FFF2-40B4-BE49-F238E27FC236}">
                <a16:creationId xmlns:a16="http://schemas.microsoft.com/office/drawing/2014/main" id="{E6F11449-4F12-4197-9523-ABD1D51BAD69}"/>
              </a:ext>
            </a:extLst>
          </p:cNvPr>
          <p:cNvSpPr txBox="1"/>
          <p:nvPr/>
        </p:nvSpPr>
        <p:spPr>
          <a:xfrm>
            <a:off x="551384" y="548680"/>
            <a:ext cx="11017224" cy="276999"/>
          </a:xfrm>
          <a:prstGeom prst="rect">
            <a:avLst/>
          </a:prstGeom>
          <a:noFill/>
        </p:spPr>
        <p:txBody>
          <a:bodyPr wrap="square" rtlCol="0">
            <a:spAutoFit/>
          </a:bodyPr>
          <a:lstStyle/>
          <a:p>
            <a:r>
              <a:rPr lang="ru-RU" sz="1200" b="1">
                <a:uFill>
                  <a:solidFill>
                    <a:schemeClr val="bg2"/>
                  </a:solidFill>
                </a:uFill>
                <a:latin typeface="+mj-lt"/>
              </a:rPr>
              <a:t>ТЕМА ПРЕЗЕНТАЦИИ</a:t>
            </a:r>
          </a:p>
        </p:txBody>
      </p:sp>
      <p:sp>
        <p:nvSpPr>
          <p:cNvPr id="6" name="Объект 2">
            <a:extLst>
              <a:ext uri="{FF2B5EF4-FFF2-40B4-BE49-F238E27FC236}">
                <a16:creationId xmlns:a16="http://schemas.microsoft.com/office/drawing/2014/main" id="{E6890E74-56E6-4506-8EDE-10E1C946B29D}"/>
              </a:ext>
            </a:extLst>
          </p:cNvPr>
          <p:cNvSpPr>
            <a:spLocks noGrp="1"/>
          </p:cNvSpPr>
          <p:nvPr>
            <p:ph idx="4294967295"/>
          </p:nvPr>
        </p:nvSpPr>
        <p:spPr>
          <a:xfrm>
            <a:off x="695400" y="2420888"/>
            <a:ext cx="5328592" cy="3168352"/>
          </a:xfrm>
          <a:solidFill>
            <a:schemeClr val="bg1">
              <a:lumMod val="95000"/>
            </a:schemeClr>
          </a:solidFill>
        </p:spPr>
        <p:txBody>
          <a:bodyPr numCol="1" spcCol="360000" anchor="ctr">
            <a:normAutofit/>
          </a:bodyPr>
          <a:lstStyle/>
          <a:p>
            <a:pPr marL="0" indent="0" algn="ctr">
              <a:buNone/>
            </a:pPr>
            <a:r>
              <a:rPr lang="ru-RU" sz="1600" b="1">
                <a:latin typeface="+mj-lt"/>
              </a:rPr>
              <a:t>ЗАГОЛОВОК</a:t>
            </a:r>
            <a:endParaRPr lang="ru-RU" sz="2000" b="1">
              <a:latin typeface="+mj-lt"/>
            </a:endParaRPr>
          </a:p>
          <a:p>
            <a:pPr marL="0" indent="0" algn="ctr">
              <a:buNone/>
            </a:pPr>
            <a:r>
              <a:rPr lang="en-US" sz="2000"/>
              <a:t>Lorem ipsum dolor sit amet, consectetur adipiscing elit. </a:t>
            </a:r>
            <a:endParaRPr lang="ru-RU" sz="2000">
              <a:solidFill>
                <a:schemeClr val="bg2"/>
              </a:solidFill>
            </a:endParaRPr>
          </a:p>
        </p:txBody>
      </p:sp>
      <p:sp>
        <p:nvSpPr>
          <p:cNvPr id="7" name="Объект 2">
            <a:extLst>
              <a:ext uri="{FF2B5EF4-FFF2-40B4-BE49-F238E27FC236}">
                <a16:creationId xmlns:a16="http://schemas.microsoft.com/office/drawing/2014/main" id="{355D6573-9961-4BEE-9903-4E5CEDD00BC3}"/>
              </a:ext>
            </a:extLst>
          </p:cNvPr>
          <p:cNvSpPr>
            <a:spLocks noGrp="1"/>
          </p:cNvSpPr>
          <p:nvPr>
            <p:ph idx="4294967295"/>
          </p:nvPr>
        </p:nvSpPr>
        <p:spPr>
          <a:xfrm>
            <a:off x="6168008" y="2420888"/>
            <a:ext cx="5328592" cy="3168352"/>
          </a:xfrm>
          <a:solidFill>
            <a:schemeClr val="bg1">
              <a:lumMod val="95000"/>
            </a:schemeClr>
          </a:solidFill>
        </p:spPr>
        <p:txBody>
          <a:bodyPr numCol="1" spcCol="360000" anchor="ctr">
            <a:normAutofit/>
          </a:bodyPr>
          <a:lstStyle/>
          <a:p>
            <a:pPr marL="0" indent="0" algn="ctr">
              <a:buNone/>
            </a:pPr>
            <a:r>
              <a:rPr lang="ru-RU" sz="1600" b="1">
                <a:latin typeface="+mj-lt"/>
              </a:rPr>
              <a:t>ЗАГОЛОВОК</a:t>
            </a:r>
            <a:endParaRPr lang="ru-RU" sz="2000" b="1">
              <a:latin typeface="+mj-lt"/>
            </a:endParaRPr>
          </a:p>
          <a:p>
            <a:pPr marL="0" indent="0" algn="ctr">
              <a:buNone/>
            </a:pPr>
            <a:r>
              <a:rPr lang="en-US" sz="2000"/>
              <a:t>Lorem ipsum dolor sit amet, consectetur adipiscing elit. </a:t>
            </a:r>
            <a:endParaRPr lang="ru-RU" sz="2000">
              <a:solidFill>
                <a:schemeClr val="bg2"/>
              </a:solidFill>
            </a:endParaRPr>
          </a:p>
        </p:txBody>
      </p:sp>
    </p:spTree>
    <p:extLst>
      <p:ext uri="{BB962C8B-B14F-4D97-AF65-F5344CB8AC3E}">
        <p14:creationId xmlns:p14="http://schemas.microsoft.com/office/powerpoint/2010/main" val="11478549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6703E28-D7E3-4747-AAD5-4FFD4D722E8D}"/>
              </a:ext>
            </a:extLst>
          </p:cNvPr>
          <p:cNvSpPr>
            <a:spLocks noGrp="1"/>
          </p:cNvSpPr>
          <p:nvPr>
            <p:ph type="title" idx="4294967295"/>
          </p:nvPr>
        </p:nvSpPr>
        <p:spPr>
          <a:xfrm>
            <a:off x="551384" y="1102892"/>
            <a:ext cx="11017224" cy="813940"/>
          </a:xfrm>
        </p:spPr>
        <p:txBody>
          <a:bodyPr anchor="t"/>
          <a:lstStyle/>
          <a:p>
            <a:r>
              <a:rPr lang="ru-RU" b="1"/>
              <a:t>СЛАЙД С ТРЕМЯ БЛОКАМИ</a:t>
            </a:r>
          </a:p>
        </p:txBody>
      </p:sp>
      <p:sp>
        <p:nvSpPr>
          <p:cNvPr id="3" name="Объект 2">
            <a:extLst>
              <a:ext uri="{FF2B5EF4-FFF2-40B4-BE49-F238E27FC236}">
                <a16:creationId xmlns:a16="http://schemas.microsoft.com/office/drawing/2014/main" id="{105A8DF8-43FE-44F9-B467-350C51C7C99F}"/>
              </a:ext>
            </a:extLst>
          </p:cNvPr>
          <p:cNvSpPr>
            <a:spLocks noGrp="1"/>
          </p:cNvSpPr>
          <p:nvPr>
            <p:ph idx="4294967295"/>
          </p:nvPr>
        </p:nvSpPr>
        <p:spPr>
          <a:xfrm>
            <a:off x="695400" y="1794667"/>
            <a:ext cx="3528392" cy="3794573"/>
          </a:xfrm>
          <a:solidFill>
            <a:schemeClr val="bg1">
              <a:lumMod val="95000"/>
            </a:schemeClr>
          </a:solidFill>
        </p:spPr>
        <p:txBody>
          <a:bodyPr numCol="1" spcCol="360000" anchor="ctr">
            <a:normAutofit/>
          </a:bodyPr>
          <a:lstStyle/>
          <a:p>
            <a:pPr marL="0" indent="0" algn="ctr">
              <a:buNone/>
            </a:pPr>
            <a:r>
              <a:rPr lang="ru-RU" sz="1600" b="1">
                <a:latin typeface="+mj-lt"/>
              </a:rPr>
              <a:t>ЗАГОЛОВОК</a:t>
            </a:r>
            <a:endParaRPr lang="ru-RU" sz="2000" b="1">
              <a:latin typeface="+mj-lt"/>
            </a:endParaRPr>
          </a:p>
          <a:p>
            <a:pPr marL="0" indent="0" algn="ctr">
              <a:buNone/>
            </a:pPr>
            <a:r>
              <a:rPr lang="en-US" sz="2000"/>
              <a:t>Lorem ipsum dolor sit amet, consectetur adipiscing elit. </a:t>
            </a:r>
            <a:endParaRPr lang="ru-RU" sz="2000">
              <a:solidFill>
                <a:schemeClr val="bg2"/>
              </a:solidFill>
            </a:endParaRPr>
          </a:p>
        </p:txBody>
      </p:sp>
      <p:sp>
        <p:nvSpPr>
          <p:cNvPr id="15" name="TextBox 14">
            <a:extLst>
              <a:ext uri="{FF2B5EF4-FFF2-40B4-BE49-F238E27FC236}">
                <a16:creationId xmlns:a16="http://schemas.microsoft.com/office/drawing/2014/main" id="{EA0DBBA6-67E8-4435-AF61-C9F30176A408}"/>
              </a:ext>
            </a:extLst>
          </p:cNvPr>
          <p:cNvSpPr txBox="1"/>
          <p:nvPr/>
        </p:nvSpPr>
        <p:spPr>
          <a:xfrm>
            <a:off x="551384" y="548680"/>
            <a:ext cx="11017224" cy="276999"/>
          </a:xfrm>
          <a:prstGeom prst="rect">
            <a:avLst/>
          </a:prstGeom>
          <a:noFill/>
        </p:spPr>
        <p:txBody>
          <a:bodyPr wrap="square" rtlCol="0">
            <a:spAutoFit/>
          </a:bodyPr>
          <a:lstStyle/>
          <a:p>
            <a:r>
              <a:rPr lang="ru-RU" sz="1200" b="1">
                <a:uFill>
                  <a:solidFill>
                    <a:schemeClr val="bg2"/>
                  </a:solidFill>
                </a:uFill>
                <a:latin typeface="+mj-lt"/>
              </a:rPr>
              <a:t>ТЕМА ПРЕЗЕНТАЦИИ</a:t>
            </a:r>
          </a:p>
        </p:txBody>
      </p:sp>
      <p:sp>
        <p:nvSpPr>
          <p:cNvPr id="13" name="Объект 2">
            <a:extLst>
              <a:ext uri="{FF2B5EF4-FFF2-40B4-BE49-F238E27FC236}">
                <a16:creationId xmlns:a16="http://schemas.microsoft.com/office/drawing/2014/main" id="{61273348-A8FE-4ED5-8B32-88C33EBBE41E}"/>
              </a:ext>
            </a:extLst>
          </p:cNvPr>
          <p:cNvSpPr>
            <a:spLocks noGrp="1"/>
          </p:cNvSpPr>
          <p:nvPr>
            <p:ph idx="4294967295"/>
          </p:nvPr>
        </p:nvSpPr>
        <p:spPr>
          <a:xfrm>
            <a:off x="4367808" y="1794667"/>
            <a:ext cx="3528392" cy="3794573"/>
          </a:xfrm>
          <a:solidFill>
            <a:schemeClr val="bg1">
              <a:lumMod val="95000"/>
            </a:schemeClr>
          </a:solidFill>
        </p:spPr>
        <p:txBody>
          <a:bodyPr numCol="1" spcCol="360000" anchor="ctr">
            <a:normAutofit/>
          </a:bodyPr>
          <a:lstStyle/>
          <a:p>
            <a:pPr marL="0" indent="0" algn="ctr">
              <a:buNone/>
            </a:pPr>
            <a:r>
              <a:rPr lang="ru-RU" sz="1600" b="1">
                <a:latin typeface="+mj-lt"/>
              </a:rPr>
              <a:t>ЗАГОЛОВОК</a:t>
            </a:r>
            <a:endParaRPr lang="ru-RU" sz="2000" b="1">
              <a:latin typeface="+mj-lt"/>
            </a:endParaRPr>
          </a:p>
          <a:p>
            <a:pPr marL="0" indent="0" algn="ctr">
              <a:buNone/>
            </a:pPr>
            <a:r>
              <a:rPr lang="en-US" sz="2000"/>
              <a:t>Lorem ipsum dolor sit amet, consectetur adipiscing elit. </a:t>
            </a:r>
            <a:endParaRPr lang="ru-RU" sz="2000">
              <a:solidFill>
                <a:schemeClr val="bg2"/>
              </a:solidFill>
            </a:endParaRPr>
          </a:p>
        </p:txBody>
      </p:sp>
      <p:sp>
        <p:nvSpPr>
          <p:cNvPr id="14" name="Объект 2">
            <a:extLst>
              <a:ext uri="{FF2B5EF4-FFF2-40B4-BE49-F238E27FC236}">
                <a16:creationId xmlns:a16="http://schemas.microsoft.com/office/drawing/2014/main" id="{45159197-06CF-49D5-8B6E-215583F7D411}"/>
              </a:ext>
            </a:extLst>
          </p:cNvPr>
          <p:cNvSpPr>
            <a:spLocks noGrp="1"/>
          </p:cNvSpPr>
          <p:nvPr>
            <p:ph idx="4294967295"/>
          </p:nvPr>
        </p:nvSpPr>
        <p:spPr>
          <a:xfrm>
            <a:off x="8040216" y="1794667"/>
            <a:ext cx="3528392" cy="3794573"/>
          </a:xfrm>
          <a:solidFill>
            <a:schemeClr val="bg1">
              <a:lumMod val="95000"/>
            </a:schemeClr>
          </a:solidFill>
        </p:spPr>
        <p:txBody>
          <a:bodyPr numCol="1" spcCol="360000" anchor="ctr">
            <a:normAutofit/>
          </a:bodyPr>
          <a:lstStyle/>
          <a:p>
            <a:pPr marL="0" indent="0" algn="ctr">
              <a:buNone/>
            </a:pPr>
            <a:r>
              <a:rPr lang="ru-RU" sz="1600" b="1">
                <a:latin typeface="+mj-lt"/>
              </a:rPr>
              <a:t>ЗАГОЛОВОК</a:t>
            </a:r>
            <a:endParaRPr lang="ru-RU" sz="2000" b="1">
              <a:latin typeface="+mj-lt"/>
            </a:endParaRPr>
          </a:p>
          <a:p>
            <a:pPr marL="0" indent="0" algn="ctr">
              <a:buNone/>
            </a:pPr>
            <a:r>
              <a:rPr lang="en-US" sz="2000"/>
              <a:t>Lorem ipsum dolor sit amet, consectetur adipiscing elit. </a:t>
            </a:r>
            <a:endParaRPr lang="ru-RU" sz="2000">
              <a:solidFill>
                <a:schemeClr val="bg2"/>
              </a:solidFill>
            </a:endParaRPr>
          </a:p>
        </p:txBody>
      </p:sp>
    </p:spTree>
    <p:extLst>
      <p:ext uri="{BB962C8B-B14F-4D97-AF65-F5344CB8AC3E}">
        <p14:creationId xmlns:p14="http://schemas.microsoft.com/office/powerpoint/2010/main" val="19741372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6703E28-D7E3-4747-AAD5-4FFD4D722E8D}"/>
              </a:ext>
            </a:extLst>
          </p:cNvPr>
          <p:cNvSpPr>
            <a:spLocks noGrp="1"/>
          </p:cNvSpPr>
          <p:nvPr>
            <p:ph type="title" idx="4294967295"/>
          </p:nvPr>
        </p:nvSpPr>
        <p:spPr>
          <a:xfrm>
            <a:off x="551384" y="1102892"/>
            <a:ext cx="11017224" cy="1822052"/>
          </a:xfrm>
        </p:spPr>
        <p:txBody>
          <a:bodyPr anchor="t">
            <a:normAutofit/>
          </a:bodyPr>
          <a:lstStyle/>
          <a:p>
            <a:r>
              <a:rPr lang="ru-RU" b="1"/>
              <a:t>СЛАЙД С ТРЕМЯ БЛОКАМИ</a:t>
            </a:r>
            <a:br>
              <a:rPr lang="ru-RU" b="1"/>
            </a:br>
            <a:r>
              <a:rPr lang="ru-RU" b="1">
                <a:solidFill>
                  <a:schemeClr val="bg2"/>
                </a:solidFill>
              </a:rPr>
              <a:t>ПОДЗАГОЛОВОК</a:t>
            </a:r>
          </a:p>
        </p:txBody>
      </p:sp>
      <p:sp>
        <p:nvSpPr>
          <p:cNvPr id="4" name="TextBox 3">
            <a:extLst>
              <a:ext uri="{FF2B5EF4-FFF2-40B4-BE49-F238E27FC236}">
                <a16:creationId xmlns:a16="http://schemas.microsoft.com/office/drawing/2014/main" id="{E6F11449-4F12-4197-9523-ABD1D51BAD69}"/>
              </a:ext>
            </a:extLst>
          </p:cNvPr>
          <p:cNvSpPr txBox="1"/>
          <p:nvPr/>
        </p:nvSpPr>
        <p:spPr>
          <a:xfrm>
            <a:off x="551384" y="548680"/>
            <a:ext cx="11017224" cy="276999"/>
          </a:xfrm>
          <a:prstGeom prst="rect">
            <a:avLst/>
          </a:prstGeom>
          <a:noFill/>
        </p:spPr>
        <p:txBody>
          <a:bodyPr wrap="square" rtlCol="0">
            <a:spAutoFit/>
          </a:bodyPr>
          <a:lstStyle/>
          <a:p>
            <a:r>
              <a:rPr lang="ru-RU" sz="1200" b="1">
                <a:uFill>
                  <a:solidFill>
                    <a:schemeClr val="bg2"/>
                  </a:solidFill>
                </a:uFill>
                <a:latin typeface="+mj-lt"/>
              </a:rPr>
              <a:t>ТЕМА ПРЕЗЕНТАЦИИ</a:t>
            </a:r>
          </a:p>
        </p:txBody>
      </p:sp>
      <p:sp>
        <p:nvSpPr>
          <p:cNvPr id="8" name="Объект 2">
            <a:extLst>
              <a:ext uri="{FF2B5EF4-FFF2-40B4-BE49-F238E27FC236}">
                <a16:creationId xmlns:a16="http://schemas.microsoft.com/office/drawing/2014/main" id="{48ADC0B2-E436-4450-A3AA-881B4180F540}"/>
              </a:ext>
            </a:extLst>
          </p:cNvPr>
          <p:cNvSpPr>
            <a:spLocks noGrp="1"/>
          </p:cNvSpPr>
          <p:nvPr>
            <p:ph idx="4294967295"/>
          </p:nvPr>
        </p:nvSpPr>
        <p:spPr>
          <a:xfrm>
            <a:off x="695400" y="2420888"/>
            <a:ext cx="3528392" cy="3168352"/>
          </a:xfrm>
          <a:solidFill>
            <a:schemeClr val="bg1">
              <a:lumMod val="95000"/>
            </a:schemeClr>
          </a:solidFill>
        </p:spPr>
        <p:txBody>
          <a:bodyPr numCol="1" spcCol="360000" anchor="ctr">
            <a:normAutofit/>
          </a:bodyPr>
          <a:lstStyle/>
          <a:p>
            <a:pPr marL="0" indent="0" algn="ctr">
              <a:buNone/>
            </a:pPr>
            <a:r>
              <a:rPr lang="ru-RU" sz="1600" b="1">
                <a:latin typeface="+mj-lt"/>
              </a:rPr>
              <a:t>ЗАГОЛОВОК</a:t>
            </a:r>
            <a:endParaRPr lang="ru-RU" sz="2000" b="1">
              <a:latin typeface="+mj-lt"/>
            </a:endParaRPr>
          </a:p>
          <a:p>
            <a:pPr marL="0" indent="0" algn="ctr">
              <a:buNone/>
            </a:pPr>
            <a:r>
              <a:rPr lang="en-US" sz="2000"/>
              <a:t>Lorem ipsum dolor sit amet, consectetur adipiscing elit. </a:t>
            </a:r>
            <a:endParaRPr lang="ru-RU" sz="2000">
              <a:solidFill>
                <a:schemeClr val="bg2"/>
              </a:solidFill>
            </a:endParaRPr>
          </a:p>
        </p:txBody>
      </p:sp>
      <p:sp>
        <p:nvSpPr>
          <p:cNvPr id="9" name="Объект 2">
            <a:extLst>
              <a:ext uri="{FF2B5EF4-FFF2-40B4-BE49-F238E27FC236}">
                <a16:creationId xmlns:a16="http://schemas.microsoft.com/office/drawing/2014/main" id="{A1BF56A5-6445-486E-AB5C-1736451D4DA7}"/>
              </a:ext>
            </a:extLst>
          </p:cNvPr>
          <p:cNvSpPr>
            <a:spLocks noGrp="1"/>
          </p:cNvSpPr>
          <p:nvPr>
            <p:ph idx="4294967295"/>
          </p:nvPr>
        </p:nvSpPr>
        <p:spPr>
          <a:xfrm>
            <a:off x="4367808" y="2420888"/>
            <a:ext cx="3528392" cy="3168352"/>
          </a:xfrm>
          <a:solidFill>
            <a:schemeClr val="bg1">
              <a:lumMod val="95000"/>
            </a:schemeClr>
          </a:solidFill>
        </p:spPr>
        <p:txBody>
          <a:bodyPr numCol="1" spcCol="360000" anchor="ctr">
            <a:normAutofit/>
          </a:bodyPr>
          <a:lstStyle/>
          <a:p>
            <a:pPr marL="0" indent="0" algn="ctr">
              <a:buNone/>
            </a:pPr>
            <a:r>
              <a:rPr lang="ru-RU" sz="1600" b="1">
                <a:latin typeface="+mj-lt"/>
              </a:rPr>
              <a:t>ЗАГОЛОВОК</a:t>
            </a:r>
            <a:endParaRPr lang="ru-RU" sz="2000" b="1">
              <a:latin typeface="+mj-lt"/>
            </a:endParaRPr>
          </a:p>
          <a:p>
            <a:pPr marL="0" indent="0" algn="ctr">
              <a:buNone/>
            </a:pPr>
            <a:r>
              <a:rPr lang="en-US" sz="2000"/>
              <a:t>Lorem ipsum dolor sit amet, consectetur adipiscing elit. </a:t>
            </a:r>
            <a:endParaRPr lang="ru-RU" sz="2000">
              <a:solidFill>
                <a:schemeClr val="bg2"/>
              </a:solidFill>
            </a:endParaRPr>
          </a:p>
        </p:txBody>
      </p:sp>
      <p:sp>
        <p:nvSpPr>
          <p:cNvPr id="10" name="Объект 2">
            <a:extLst>
              <a:ext uri="{FF2B5EF4-FFF2-40B4-BE49-F238E27FC236}">
                <a16:creationId xmlns:a16="http://schemas.microsoft.com/office/drawing/2014/main" id="{657F4517-0F40-4576-B91C-9752B29292A0}"/>
              </a:ext>
            </a:extLst>
          </p:cNvPr>
          <p:cNvSpPr>
            <a:spLocks noGrp="1"/>
          </p:cNvSpPr>
          <p:nvPr>
            <p:ph idx="4294967295"/>
          </p:nvPr>
        </p:nvSpPr>
        <p:spPr>
          <a:xfrm>
            <a:off x="8040216" y="2420888"/>
            <a:ext cx="3528392" cy="3168352"/>
          </a:xfrm>
          <a:solidFill>
            <a:schemeClr val="bg1">
              <a:lumMod val="95000"/>
            </a:schemeClr>
          </a:solidFill>
        </p:spPr>
        <p:txBody>
          <a:bodyPr numCol="1" spcCol="360000" anchor="ctr">
            <a:normAutofit/>
          </a:bodyPr>
          <a:lstStyle/>
          <a:p>
            <a:pPr marL="0" indent="0" algn="ctr">
              <a:buNone/>
            </a:pPr>
            <a:r>
              <a:rPr lang="ru-RU" sz="1600" b="1">
                <a:latin typeface="+mj-lt"/>
              </a:rPr>
              <a:t>ЗАГОЛОВОК</a:t>
            </a:r>
            <a:endParaRPr lang="ru-RU" sz="2000" b="1">
              <a:latin typeface="+mj-lt"/>
            </a:endParaRPr>
          </a:p>
          <a:p>
            <a:pPr marL="0" indent="0" algn="ctr">
              <a:buNone/>
            </a:pPr>
            <a:r>
              <a:rPr lang="en-US" sz="2000"/>
              <a:t>Lorem ipsum dolor sit amet, consectetur adipiscing elit. </a:t>
            </a:r>
            <a:endParaRPr lang="ru-RU" sz="2000">
              <a:solidFill>
                <a:schemeClr val="bg2"/>
              </a:solidFill>
            </a:endParaRPr>
          </a:p>
        </p:txBody>
      </p:sp>
    </p:spTree>
    <p:extLst>
      <p:ext uri="{BB962C8B-B14F-4D97-AF65-F5344CB8AC3E}">
        <p14:creationId xmlns:p14="http://schemas.microsoft.com/office/powerpoint/2010/main" val="6206675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6703E28-D7E3-4747-AAD5-4FFD4D722E8D}"/>
              </a:ext>
            </a:extLst>
          </p:cNvPr>
          <p:cNvSpPr>
            <a:spLocks noGrp="1"/>
          </p:cNvSpPr>
          <p:nvPr>
            <p:ph type="title" idx="4294967295"/>
          </p:nvPr>
        </p:nvSpPr>
        <p:spPr>
          <a:xfrm>
            <a:off x="551384" y="1102892"/>
            <a:ext cx="11017224" cy="813940"/>
          </a:xfrm>
        </p:spPr>
        <p:txBody>
          <a:bodyPr anchor="t"/>
          <a:lstStyle/>
          <a:p>
            <a:r>
              <a:rPr lang="ru-RU" b="1"/>
              <a:t>СЛАЙД С ТАЙМЛАЙНОМ</a:t>
            </a:r>
          </a:p>
        </p:txBody>
      </p:sp>
      <p:sp>
        <p:nvSpPr>
          <p:cNvPr id="15" name="TextBox 14">
            <a:extLst>
              <a:ext uri="{FF2B5EF4-FFF2-40B4-BE49-F238E27FC236}">
                <a16:creationId xmlns:a16="http://schemas.microsoft.com/office/drawing/2014/main" id="{EA0DBBA6-67E8-4435-AF61-C9F30176A408}"/>
              </a:ext>
            </a:extLst>
          </p:cNvPr>
          <p:cNvSpPr txBox="1"/>
          <p:nvPr/>
        </p:nvSpPr>
        <p:spPr>
          <a:xfrm>
            <a:off x="551384" y="548680"/>
            <a:ext cx="11017224" cy="276999"/>
          </a:xfrm>
          <a:prstGeom prst="rect">
            <a:avLst/>
          </a:prstGeom>
          <a:noFill/>
        </p:spPr>
        <p:txBody>
          <a:bodyPr wrap="square" rtlCol="0">
            <a:spAutoFit/>
          </a:bodyPr>
          <a:lstStyle/>
          <a:p>
            <a:r>
              <a:rPr lang="ru-RU" sz="1200">
                <a:uFill>
                  <a:solidFill>
                    <a:schemeClr val="bg2"/>
                  </a:solidFill>
                </a:uFill>
                <a:latin typeface="+mj-lt"/>
              </a:rPr>
              <a:t>ТЕМА ПРЕЗЕНТАЦИИ</a:t>
            </a:r>
          </a:p>
        </p:txBody>
      </p:sp>
      <p:cxnSp>
        <p:nvCxnSpPr>
          <p:cNvPr id="5" name="Прямая соединительная линия 4">
            <a:extLst>
              <a:ext uri="{FF2B5EF4-FFF2-40B4-BE49-F238E27FC236}">
                <a16:creationId xmlns:a16="http://schemas.microsoft.com/office/drawing/2014/main" id="{82CCED53-5DBC-45E1-A633-40098E0A1CA0}"/>
              </a:ext>
            </a:extLst>
          </p:cNvPr>
          <p:cNvCxnSpPr>
            <a:cxnSpLocks/>
          </p:cNvCxnSpPr>
          <p:nvPr/>
        </p:nvCxnSpPr>
        <p:spPr>
          <a:xfrm>
            <a:off x="695400" y="3140968"/>
            <a:ext cx="8100900" cy="0"/>
          </a:xfrm>
          <a:prstGeom prst="line">
            <a:avLst/>
          </a:prstGeom>
          <a:ln w="38100" cap="rnd">
            <a:solidFill>
              <a:schemeClr val="bg2"/>
            </a:solidFill>
            <a:prstDash val="sysDot"/>
          </a:ln>
        </p:spPr>
        <p:style>
          <a:lnRef idx="1">
            <a:schemeClr val="accent1"/>
          </a:lnRef>
          <a:fillRef idx="0">
            <a:schemeClr val="accent1"/>
          </a:fillRef>
          <a:effectRef idx="0">
            <a:schemeClr val="accent1"/>
          </a:effectRef>
          <a:fontRef idx="minor">
            <a:schemeClr val="tx1"/>
          </a:fontRef>
        </p:style>
      </p:cxnSp>
      <p:sp>
        <p:nvSpPr>
          <p:cNvPr id="6" name="Овал 5">
            <a:extLst>
              <a:ext uri="{FF2B5EF4-FFF2-40B4-BE49-F238E27FC236}">
                <a16:creationId xmlns:a16="http://schemas.microsoft.com/office/drawing/2014/main" id="{A593076A-EC45-48E8-ADFE-71171E02D63B}"/>
              </a:ext>
            </a:extLst>
          </p:cNvPr>
          <p:cNvSpPr/>
          <p:nvPr/>
        </p:nvSpPr>
        <p:spPr>
          <a:xfrm>
            <a:off x="623392" y="3068960"/>
            <a:ext cx="144016" cy="144016"/>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Овал 10">
            <a:extLst>
              <a:ext uri="{FF2B5EF4-FFF2-40B4-BE49-F238E27FC236}">
                <a16:creationId xmlns:a16="http://schemas.microsoft.com/office/drawing/2014/main" id="{AD29FB77-92E8-4186-B7DA-4E34AE92C00E}"/>
              </a:ext>
            </a:extLst>
          </p:cNvPr>
          <p:cNvSpPr/>
          <p:nvPr/>
        </p:nvSpPr>
        <p:spPr>
          <a:xfrm>
            <a:off x="6023992" y="3068960"/>
            <a:ext cx="144016" cy="144016"/>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 name="Овал 11">
            <a:extLst>
              <a:ext uri="{FF2B5EF4-FFF2-40B4-BE49-F238E27FC236}">
                <a16:creationId xmlns:a16="http://schemas.microsoft.com/office/drawing/2014/main" id="{0533219D-DFCD-4D56-A1A4-1BF564021849}"/>
              </a:ext>
            </a:extLst>
          </p:cNvPr>
          <p:cNvSpPr/>
          <p:nvPr/>
        </p:nvSpPr>
        <p:spPr>
          <a:xfrm>
            <a:off x="3289684" y="3068960"/>
            <a:ext cx="144016" cy="144016"/>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6" name="Овал 15">
            <a:extLst>
              <a:ext uri="{FF2B5EF4-FFF2-40B4-BE49-F238E27FC236}">
                <a16:creationId xmlns:a16="http://schemas.microsoft.com/office/drawing/2014/main" id="{F2486EA0-1B38-4488-A0EC-17222FFD214E}"/>
              </a:ext>
            </a:extLst>
          </p:cNvPr>
          <p:cNvSpPr/>
          <p:nvPr/>
        </p:nvSpPr>
        <p:spPr>
          <a:xfrm>
            <a:off x="8724292" y="3068960"/>
            <a:ext cx="144016" cy="144016"/>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TextBox 7">
            <a:extLst>
              <a:ext uri="{FF2B5EF4-FFF2-40B4-BE49-F238E27FC236}">
                <a16:creationId xmlns:a16="http://schemas.microsoft.com/office/drawing/2014/main" id="{90EFA581-2A8D-4295-9C2D-A5F4FB33F228}"/>
              </a:ext>
            </a:extLst>
          </p:cNvPr>
          <p:cNvSpPr txBox="1"/>
          <p:nvPr/>
        </p:nvSpPr>
        <p:spPr>
          <a:xfrm>
            <a:off x="536968" y="3429000"/>
            <a:ext cx="2534696" cy="923330"/>
          </a:xfrm>
          <a:prstGeom prst="rect">
            <a:avLst/>
          </a:prstGeom>
          <a:noFill/>
        </p:spPr>
        <p:txBody>
          <a:bodyPr wrap="square" rtlCol="0">
            <a:spAutoFit/>
          </a:bodyPr>
          <a:lstStyle/>
          <a:p>
            <a:r>
              <a:rPr lang="en-US"/>
              <a:t>Lorem ipsum dolor sit amet, consectetur adipiscing elit. </a:t>
            </a:r>
          </a:p>
        </p:txBody>
      </p:sp>
      <p:sp>
        <p:nvSpPr>
          <p:cNvPr id="27" name="TextBox 26">
            <a:extLst>
              <a:ext uri="{FF2B5EF4-FFF2-40B4-BE49-F238E27FC236}">
                <a16:creationId xmlns:a16="http://schemas.microsoft.com/office/drawing/2014/main" id="{F4908F5C-BACB-47AD-9237-EA8DA107130F}"/>
              </a:ext>
            </a:extLst>
          </p:cNvPr>
          <p:cNvSpPr txBox="1"/>
          <p:nvPr/>
        </p:nvSpPr>
        <p:spPr>
          <a:xfrm>
            <a:off x="3215680" y="3429000"/>
            <a:ext cx="2534696" cy="1754326"/>
          </a:xfrm>
          <a:prstGeom prst="rect">
            <a:avLst/>
          </a:prstGeom>
          <a:noFill/>
        </p:spPr>
        <p:txBody>
          <a:bodyPr wrap="square" rtlCol="0">
            <a:spAutoFit/>
          </a:bodyPr>
          <a:lstStyle/>
          <a:p>
            <a:r>
              <a:rPr lang="en-US"/>
              <a:t>Lorem ipsum dolor sit amet, consectetur adipiscing elit. Nullam rhoncus dui eu risus sodales, eget egestas nulla iaculis.</a:t>
            </a:r>
          </a:p>
        </p:txBody>
      </p:sp>
      <p:sp>
        <p:nvSpPr>
          <p:cNvPr id="28" name="TextBox 27">
            <a:extLst>
              <a:ext uri="{FF2B5EF4-FFF2-40B4-BE49-F238E27FC236}">
                <a16:creationId xmlns:a16="http://schemas.microsoft.com/office/drawing/2014/main" id="{B9A059F8-4DD4-4379-952F-27575331B693}"/>
              </a:ext>
            </a:extLst>
          </p:cNvPr>
          <p:cNvSpPr txBox="1"/>
          <p:nvPr/>
        </p:nvSpPr>
        <p:spPr>
          <a:xfrm>
            <a:off x="5951984" y="3429000"/>
            <a:ext cx="2534696" cy="923330"/>
          </a:xfrm>
          <a:prstGeom prst="rect">
            <a:avLst/>
          </a:prstGeom>
          <a:noFill/>
        </p:spPr>
        <p:txBody>
          <a:bodyPr wrap="square" rtlCol="0">
            <a:spAutoFit/>
          </a:bodyPr>
          <a:lstStyle/>
          <a:p>
            <a:r>
              <a:rPr lang="en-US"/>
              <a:t>Lorem ipsum dolor sit amet, consectetur adipiscing elit. </a:t>
            </a:r>
          </a:p>
        </p:txBody>
      </p:sp>
      <p:sp>
        <p:nvSpPr>
          <p:cNvPr id="29" name="TextBox 28">
            <a:extLst>
              <a:ext uri="{FF2B5EF4-FFF2-40B4-BE49-F238E27FC236}">
                <a16:creationId xmlns:a16="http://schemas.microsoft.com/office/drawing/2014/main" id="{D81266C1-A634-4684-9832-F974302E37FB}"/>
              </a:ext>
            </a:extLst>
          </p:cNvPr>
          <p:cNvSpPr txBox="1"/>
          <p:nvPr/>
        </p:nvSpPr>
        <p:spPr>
          <a:xfrm>
            <a:off x="8616280" y="3429000"/>
            <a:ext cx="2534696" cy="1754326"/>
          </a:xfrm>
          <a:prstGeom prst="rect">
            <a:avLst/>
          </a:prstGeom>
          <a:noFill/>
        </p:spPr>
        <p:txBody>
          <a:bodyPr wrap="square" rtlCol="0">
            <a:spAutoFit/>
          </a:bodyPr>
          <a:lstStyle/>
          <a:p>
            <a:r>
              <a:rPr lang="en-US"/>
              <a:t>Lorem ipsum dolor sit amet, consectetur adipiscing elit. Nullam rhoncus dui eu risus sodales, eget egestas nulla iaculis.</a:t>
            </a:r>
          </a:p>
        </p:txBody>
      </p:sp>
      <p:sp>
        <p:nvSpPr>
          <p:cNvPr id="30" name="TextBox 29">
            <a:extLst>
              <a:ext uri="{FF2B5EF4-FFF2-40B4-BE49-F238E27FC236}">
                <a16:creationId xmlns:a16="http://schemas.microsoft.com/office/drawing/2014/main" id="{356BBEFE-E6DB-490D-A59F-5BD76BBC5E28}"/>
              </a:ext>
            </a:extLst>
          </p:cNvPr>
          <p:cNvSpPr txBox="1"/>
          <p:nvPr/>
        </p:nvSpPr>
        <p:spPr>
          <a:xfrm>
            <a:off x="536968" y="2422629"/>
            <a:ext cx="2534696" cy="646331"/>
          </a:xfrm>
          <a:prstGeom prst="rect">
            <a:avLst/>
          </a:prstGeom>
          <a:noFill/>
        </p:spPr>
        <p:txBody>
          <a:bodyPr wrap="square" rtlCol="0" anchor="b">
            <a:spAutoFit/>
          </a:bodyPr>
          <a:lstStyle/>
          <a:p>
            <a:r>
              <a:rPr lang="en-US" sz="3600">
                <a:latin typeface="+mj-lt"/>
              </a:rPr>
              <a:t>01</a:t>
            </a:r>
          </a:p>
        </p:txBody>
      </p:sp>
      <p:sp>
        <p:nvSpPr>
          <p:cNvPr id="31" name="TextBox 30">
            <a:extLst>
              <a:ext uri="{FF2B5EF4-FFF2-40B4-BE49-F238E27FC236}">
                <a16:creationId xmlns:a16="http://schemas.microsoft.com/office/drawing/2014/main" id="{AE34DE70-8302-4C0A-9FC8-3E33301EBD30}"/>
              </a:ext>
            </a:extLst>
          </p:cNvPr>
          <p:cNvSpPr txBox="1"/>
          <p:nvPr/>
        </p:nvSpPr>
        <p:spPr>
          <a:xfrm>
            <a:off x="3215680" y="2422629"/>
            <a:ext cx="2534696" cy="646331"/>
          </a:xfrm>
          <a:prstGeom prst="rect">
            <a:avLst/>
          </a:prstGeom>
          <a:noFill/>
        </p:spPr>
        <p:txBody>
          <a:bodyPr wrap="square" rtlCol="0" anchor="b">
            <a:spAutoFit/>
          </a:bodyPr>
          <a:lstStyle/>
          <a:p>
            <a:r>
              <a:rPr lang="en-US" sz="3600">
                <a:latin typeface="+mj-lt"/>
              </a:rPr>
              <a:t>02</a:t>
            </a:r>
          </a:p>
        </p:txBody>
      </p:sp>
      <p:sp>
        <p:nvSpPr>
          <p:cNvPr id="32" name="TextBox 31">
            <a:extLst>
              <a:ext uri="{FF2B5EF4-FFF2-40B4-BE49-F238E27FC236}">
                <a16:creationId xmlns:a16="http://schemas.microsoft.com/office/drawing/2014/main" id="{E13D022E-9004-4488-B5D5-7E18DDE2412B}"/>
              </a:ext>
            </a:extLst>
          </p:cNvPr>
          <p:cNvSpPr txBox="1"/>
          <p:nvPr/>
        </p:nvSpPr>
        <p:spPr>
          <a:xfrm>
            <a:off x="5951984" y="2422629"/>
            <a:ext cx="2534696" cy="646331"/>
          </a:xfrm>
          <a:prstGeom prst="rect">
            <a:avLst/>
          </a:prstGeom>
          <a:noFill/>
        </p:spPr>
        <p:txBody>
          <a:bodyPr wrap="square" rtlCol="0" anchor="b">
            <a:spAutoFit/>
          </a:bodyPr>
          <a:lstStyle/>
          <a:p>
            <a:r>
              <a:rPr lang="en-US" sz="3600">
                <a:latin typeface="+mj-lt"/>
              </a:rPr>
              <a:t>03</a:t>
            </a:r>
          </a:p>
        </p:txBody>
      </p:sp>
      <p:sp>
        <p:nvSpPr>
          <p:cNvPr id="33" name="TextBox 32">
            <a:extLst>
              <a:ext uri="{FF2B5EF4-FFF2-40B4-BE49-F238E27FC236}">
                <a16:creationId xmlns:a16="http://schemas.microsoft.com/office/drawing/2014/main" id="{3CE75C3A-7762-4F5C-BF91-2EC80F84A1A0}"/>
              </a:ext>
            </a:extLst>
          </p:cNvPr>
          <p:cNvSpPr txBox="1"/>
          <p:nvPr/>
        </p:nvSpPr>
        <p:spPr>
          <a:xfrm>
            <a:off x="8616280" y="2422629"/>
            <a:ext cx="2534696" cy="646331"/>
          </a:xfrm>
          <a:prstGeom prst="rect">
            <a:avLst/>
          </a:prstGeom>
          <a:noFill/>
        </p:spPr>
        <p:txBody>
          <a:bodyPr wrap="square" rtlCol="0" anchor="b">
            <a:spAutoFit/>
          </a:bodyPr>
          <a:lstStyle/>
          <a:p>
            <a:r>
              <a:rPr lang="en-US" sz="3600">
                <a:latin typeface="+mj-lt"/>
              </a:rPr>
              <a:t>04</a:t>
            </a:r>
          </a:p>
        </p:txBody>
      </p:sp>
    </p:spTree>
    <p:extLst>
      <p:ext uri="{BB962C8B-B14F-4D97-AF65-F5344CB8AC3E}">
        <p14:creationId xmlns:p14="http://schemas.microsoft.com/office/powerpoint/2010/main" val="17129471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6703E28-D7E3-4747-AAD5-4FFD4D722E8D}"/>
              </a:ext>
            </a:extLst>
          </p:cNvPr>
          <p:cNvSpPr>
            <a:spLocks noGrp="1"/>
          </p:cNvSpPr>
          <p:nvPr>
            <p:ph type="title" idx="4294967295"/>
          </p:nvPr>
        </p:nvSpPr>
        <p:spPr>
          <a:xfrm>
            <a:off x="551384" y="1102892"/>
            <a:ext cx="11017224" cy="1822052"/>
          </a:xfrm>
        </p:spPr>
        <p:txBody>
          <a:bodyPr anchor="t">
            <a:normAutofit/>
          </a:bodyPr>
          <a:lstStyle/>
          <a:p>
            <a:r>
              <a:rPr lang="ru-RU" b="1">
                <a:ea typeface="Verdana" panose="020B0604030504040204" pitchFamily="34" charset="0"/>
                <a:cs typeface="Verdana" panose="020B0604030504040204" pitchFamily="34" charset="0"/>
              </a:rPr>
              <a:t>СЛАЙД С ТАЙМЛАЙНОМ</a:t>
            </a:r>
            <a:br>
              <a:rPr lang="ru-RU" b="1">
                <a:ea typeface="Verdana" panose="020B0604030504040204" pitchFamily="34" charset="0"/>
                <a:cs typeface="Verdana" panose="020B0604030504040204" pitchFamily="34" charset="0"/>
              </a:rPr>
            </a:br>
            <a:r>
              <a:rPr lang="ru-RU" b="1">
                <a:solidFill>
                  <a:schemeClr val="bg2"/>
                </a:solidFill>
                <a:ea typeface="Verdana" panose="020B0604030504040204" pitchFamily="34" charset="0"/>
                <a:cs typeface="Verdana" panose="020B0604030504040204" pitchFamily="34" charset="0"/>
              </a:rPr>
              <a:t>ПОДЗАГОЛОВОК</a:t>
            </a:r>
          </a:p>
        </p:txBody>
      </p:sp>
      <p:sp>
        <p:nvSpPr>
          <p:cNvPr id="4" name="TextBox 3">
            <a:extLst>
              <a:ext uri="{FF2B5EF4-FFF2-40B4-BE49-F238E27FC236}">
                <a16:creationId xmlns:a16="http://schemas.microsoft.com/office/drawing/2014/main" id="{E6F11449-4F12-4197-9523-ABD1D51BAD69}"/>
              </a:ext>
            </a:extLst>
          </p:cNvPr>
          <p:cNvSpPr txBox="1"/>
          <p:nvPr/>
        </p:nvSpPr>
        <p:spPr>
          <a:xfrm>
            <a:off x="551384" y="548680"/>
            <a:ext cx="11017224" cy="276999"/>
          </a:xfrm>
          <a:prstGeom prst="rect">
            <a:avLst/>
          </a:prstGeom>
          <a:noFill/>
        </p:spPr>
        <p:txBody>
          <a:bodyPr wrap="square" rtlCol="0">
            <a:spAutoFit/>
          </a:bodyPr>
          <a:lstStyle/>
          <a:p>
            <a:r>
              <a:rPr lang="ru-RU" sz="1200">
                <a:uFill>
                  <a:solidFill>
                    <a:schemeClr val="bg2"/>
                  </a:solidFill>
                </a:uFill>
                <a:latin typeface="+mj-lt"/>
              </a:rPr>
              <a:t>ТЕМА ПРЕЗЕНТАЦИИ</a:t>
            </a:r>
          </a:p>
        </p:txBody>
      </p:sp>
      <p:cxnSp>
        <p:nvCxnSpPr>
          <p:cNvPr id="7" name="Прямая соединительная линия 6">
            <a:extLst>
              <a:ext uri="{FF2B5EF4-FFF2-40B4-BE49-F238E27FC236}">
                <a16:creationId xmlns:a16="http://schemas.microsoft.com/office/drawing/2014/main" id="{195FAA89-4943-4A36-ACB4-AEC1A1E6D579}"/>
              </a:ext>
            </a:extLst>
          </p:cNvPr>
          <p:cNvCxnSpPr>
            <a:cxnSpLocks/>
          </p:cNvCxnSpPr>
          <p:nvPr/>
        </p:nvCxnSpPr>
        <p:spPr>
          <a:xfrm>
            <a:off x="695400" y="3140968"/>
            <a:ext cx="8100900" cy="0"/>
          </a:xfrm>
          <a:prstGeom prst="line">
            <a:avLst/>
          </a:prstGeom>
          <a:ln w="38100" cap="rnd">
            <a:solidFill>
              <a:schemeClr val="bg2"/>
            </a:solidFill>
            <a:prstDash val="sysDot"/>
          </a:ln>
        </p:spPr>
        <p:style>
          <a:lnRef idx="1">
            <a:schemeClr val="accent1"/>
          </a:lnRef>
          <a:fillRef idx="0">
            <a:schemeClr val="accent1"/>
          </a:fillRef>
          <a:effectRef idx="0">
            <a:schemeClr val="accent1"/>
          </a:effectRef>
          <a:fontRef idx="minor">
            <a:schemeClr val="tx1"/>
          </a:fontRef>
        </p:style>
      </p:cxnSp>
      <p:sp>
        <p:nvSpPr>
          <p:cNvPr id="11" name="Овал 10">
            <a:extLst>
              <a:ext uri="{FF2B5EF4-FFF2-40B4-BE49-F238E27FC236}">
                <a16:creationId xmlns:a16="http://schemas.microsoft.com/office/drawing/2014/main" id="{B4D0439E-1910-41C7-AD8E-8B517422AD66}"/>
              </a:ext>
            </a:extLst>
          </p:cNvPr>
          <p:cNvSpPr/>
          <p:nvPr/>
        </p:nvSpPr>
        <p:spPr>
          <a:xfrm>
            <a:off x="623392" y="3068960"/>
            <a:ext cx="144016" cy="144016"/>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 name="Овал 11">
            <a:extLst>
              <a:ext uri="{FF2B5EF4-FFF2-40B4-BE49-F238E27FC236}">
                <a16:creationId xmlns:a16="http://schemas.microsoft.com/office/drawing/2014/main" id="{EADB74B5-6282-4A58-B9BA-496537D7186A}"/>
              </a:ext>
            </a:extLst>
          </p:cNvPr>
          <p:cNvSpPr/>
          <p:nvPr/>
        </p:nvSpPr>
        <p:spPr>
          <a:xfrm>
            <a:off x="6023992" y="3068960"/>
            <a:ext cx="144016" cy="144016"/>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Овал 12">
            <a:extLst>
              <a:ext uri="{FF2B5EF4-FFF2-40B4-BE49-F238E27FC236}">
                <a16:creationId xmlns:a16="http://schemas.microsoft.com/office/drawing/2014/main" id="{C084DED0-E776-4C74-9361-F4D705197473}"/>
              </a:ext>
            </a:extLst>
          </p:cNvPr>
          <p:cNvSpPr/>
          <p:nvPr/>
        </p:nvSpPr>
        <p:spPr>
          <a:xfrm>
            <a:off x="3289684" y="3068960"/>
            <a:ext cx="144016" cy="144016"/>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Овал 13">
            <a:extLst>
              <a:ext uri="{FF2B5EF4-FFF2-40B4-BE49-F238E27FC236}">
                <a16:creationId xmlns:a16="http://schemas.microsoft.com/office/drawing/2014/main" id="{1056CB3E-6F5B-416B-B829-452B93E8023F}"/>
              </a:ext>
            </a:extLst>
          </p:cNvPr>
          <p:cNvSpPr/>
          <p:nvPr/>
        </p:nvSpPr>
        <p:spPr>
          <a:xfrm>
            <a:off x="8724292" y="3068960"/>
            <a:ext cx="144016" cy="144016"/>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TextBox 14">
            <a:extLst>
              <a:ext uri="{FF2B5EF4-FFF2-40B4-BE49-F238E27FC236}">
                <a16:creationId xmlns:a16="http://schemas.microsoft.com/office/drawing/2014/main" id="{017E3C05-E1DF-496A-B52A-71AA1188E200}"/>
              </a:ext>
            </a:extLst>
          </p:cNvPr>
          <p:cNvSpPr txBox="1"/>
          <p:nvPr/>
        </p:nvSpPr>
        <p:spPr>
          <a:xfrm>
            <a:off x="536968" y="3429000"/>
            <a:ext cx="2534696" cy="923330"/>
          </a:xfrm>
          <a:prstGeom prst="rect">
            <a:avLst/>
          </a:prstGeom>
          <a:noFill/>
        </p:spPr>
        <p:txBody>
          <a:bodyPr wrap="square" rtlCol="0">
            <a:spAutoFit/>
          </a:bodyPr>
          <a:lstStyle/>
          <a:p>
            <a:r>
              <a:rPr lang="en-US"/>
              <a:t>Lorem ipsum dolor sit amet, consectetur adipiscing elit. </a:t>
            </a:r>
          </a:p>
        </p:txBody>
      </p:sp>
      <p:sp>
        <p:nvSpPr>
          <p:cNvPr id="16" name="TextBox 15">
            <a:extLst>
              <a:ext uri="{FF2B5EF4-FFF2-40B4-BE49-F238E27FC236}">
                <a16:creationId xmlns:a16="http://schemas.microsoft.com/office/drawing/2014/main" id="{C3E70BCB-75D7-405A-819B-6F8025D7BC63}"/>
              </a:ext>
            </a:extLst>
          </p:cNvPr>
          <p:cNvSpPr txBox="1"/>
          <p:nvPr/>
        </p:nvSpPr>
        <p:spPr>
          <a:xfrm>
            <a:off x="3215680" y="3429000"/>
            <a:ext cx="2534696" cy="1754326"/>
          </a:xfrm>
          <a:prstGeom prst="rect">
            <a:avLst/>
          </a:prstGeom>
          <a:noFill/>
        </p:spPr>
        <p:txBody>
          <a:bodyPr wrap="square" rtlCol="0">
            <a:spAutoFit/>
          </a:bodyPr>
          <a:lstStyle/>
          <a:p>
            <a:r>
              <a:rPr lang="en-US"/>
              <a:t>Lorem ipsum dolor sit amet, consectetur adipiscing elit. Nullam rhoncus dui eu risus sodales, eget egestas nulla iaculis.</a:t>
            </a:r>
          </a:p>
        </p:txBody>
      </p:sp>
      <p:sp>
        <p:nvSpPr>
          <p:cNvPr id="17" name="TextBox 16">
            <a:extLst>
              <a:ext uri="{FF2B5EF4-FFF2-40B4-BE49-F238E27FC236}">
                <a16:creationId xmlns:a16="http://schemas.microsoft.com/office/drawing/2014/main" id="{6B325238-F432-43D0-9347-AD9D6EAB35BC}"/>
              </a:ext>
            </a:extLst>
          </p:cNvPr>
          <p:cNvSpPr txBox="1"/>
          <p:nvPr/>
        </p:nvSpPr>
        <p:spPr>
          <a:xfrm>
            <a:off x="5951984" y="3429000"/>
            <a:ext cx="2534696" cy="923330"/>
          </a:xfrm>
          <a:prstGeom prst="rect">
            <a:avLst/>
          </a:prstGeom>
          <a:noFill/>
        </p:spPr>
        <p:txBody>
          <a:bodyPr wrap="square" rtlCol="0">
            <a:spAutoFit/>
          </a:bodyPr>
          <a:lstStyle/>
          <a:p>
            <a:r>
              <a:rPr lang="en-US"/>
              <a:t>Lorem ipsum dolor sit amet, consectetur adipiscing elit. </a:t>
            </a:r>
          </a:p>
        </p:txBody>
      </p:sp>
      <p:sp>
        <p:nvSpPr>
          <p:cNvPr id="18" name="TextBox 17">
            <a:extLst>
              <a:ext uri="{FF2B5EF4-FFF2-40B4-BE49-F238E27FC236}">
                <a16:creationId xmlns:a16="http://schemas.microsoft.com/office/drawing/2014/main" id="{E955C570-4414-4423-8685-1CF2D6E94070}"/>
              </a:ext>
            </a:extLst>
          </p:cNvPr>
          <p:cNvSpPr txBox="1"/>
          <p:nvPr/>
        </p:nvSpPr>
        <p:spPr>
          <a:xfrm>
            <a:off x="8616280" y="3429000"/>
            <a:ext cx="2534696" cy="1754326"/>
          </a:xfrm>
          <a:prstGeom prst="rect">
            <a:avLst/>
          </a:prstGeom>
          <a:noFill/>
        </p:spPr>
        <p:txBody>
          <a:bodyPr wrap="square" rtlCol="0">
            <a:spAutoFit/>
          </a:bodyPr>
          <a:lstStyle/>
          <a:p>
            <a:r>
              <a:rPr lang="en-US"/>
              <a:t>Lorem ipsum dolor sit amet, consectetur adipiscing elit. Nullam rhoncus dui eu risus sodales, eget egestas nulla iaculis.</a:t>
            </a:r>
          </a:p>
        </p:txBody>
      </p:sp>
      <p:sp>
        <p:nvSpPr>
          <p:cNvPr id="19" name="TextBox 18">
            <a:extLst>
              <a:ext uri="{FF2B5EF4-FFF2-40B4-BE49-F238E27FC236}">
                <a16:creationId xmlns:a16="http://schemas.microsoft.com/office/drawing/2014/main" id="{86CE5B21-135A-4D3F-8302-85E79803F0BB}"/>
              </a:ext>
            </a:extLst>
          </p:cNvPr>
          <p:cNvSpPr txBox="1"/>
          <p:nvPr/>
        </p:nvSpPr>
        <p:spPr>
          <a:xfrm>
            <a:off x="536968" y="2422629"/>
            <a:ext cx="2534696" cy="646331"/>
          </a:xfrm>
          <a:prstGeom prst="rect">
            <a:avLst/>
          </a:prstGeom>
          <a:noFill/>
        </p:spPr>
        <p:txBody>
          <a:bodyPr wrap="square" rtlCol="0" anchor="b">
            <a:spAutoFit/>
          </a:bodyPr>
          <a:lstStyle/>
          <a:p>
            <a:r>
              <a:rPr lang="en-US" sz="3600">
                <a:latin typeface="+mj-lt"/>
              </a:rPr>
              <a:t>01</a:t>
            </a:r>
          </a:p>
        </p:txBody>
      </p:sp>
      <p:sp>
        <p:nvSpPr>
          <p:cNvPr id="20" name="TextBox 19">
            <a:extLst>
              <a:ext uri="{FF2B5EF4-FFF2-40B4-BE49-F238E27FC236}">
                <a16:creationId xmlns:a16="http://schemas.microsoft.com/office/drawing/2014/main" id="{8589617C-6B39-4200-BC33-C8453A11F550}"/>
              </a:ext>
            </a:extLst>
          </p:cNvPr>
          <p:cNvSpPr txBox="1"/>
          <p:nvPr/>
        </p:nvSpPr>
        <p:spPr>
          <a:xfrm>
            <a:off x="3215680" y="2422629"/>
            <a:ext cx="2534696" cy="646331"/>
          </a:xfrm>
          <a:prstGeom prst="rect">
            <a:avLst/>
          </a:prstGeom>
          <a:noFill/>
        </p:spPr>
        <p:txBody>
          <a:bodyPr wrap="square" rtlCol="0" anchor="b">
            <a:spAutoFit/>
          </a:bodyPr>
          <a:lstStyle/>
          <a:p>
            <a:r>
              <a:rPr lang="en-US" sz="3600">
                <a:latin typeface="+mj-lt"/>
              </a:rPr>
              <a:t>02</a:t>
            </a:r>
          </a:p>
        </p:txBody>
      </p:sp>
      <p:sp>
        <p:nvSpPr>
          <p:cNvPr id="21" name="TextBox 20">
            <a:extLst>
              <a:ext uri="{FF2B5EF4-FFF2-40B4-BE49-F238E27FC236}">
                <a16:creationId xmlns:a16="http://schemas.microsoft.com/office/drawing/2014/main" id="{F65A5185-6525-40BF-B014-EDC0A2E5311A}"/>
              </a:ext>
            </a:extLst>
          </p:cNvPr>
          <p:cNvSpPr txBox="1"/>
          <p:nvPr/>
        </p:nvSpPr>
        <p:spPr>
          <a:xfrm>
            <a:off x="5951984" y="2422629"/>
            <a:ext cx="2534696" cy="646331"/>
          </a:xfrm>
          <a:prstGeom prst="rect">
            <a:avLst/>
          </a:prstGeom>
          <a:noFill/>
        </p:spPr>
        <p:txBody>
          <a:bodyPr wrap="square" rtlCol="0" anchor="b">
            <a:spAutoFit/>
          </a:bodyPr>
          <a:lstStyle/>
          <a:p>
            <a:r>
              <a:rPr lang="en-US" sz="3600">
                <a:latin typeface="+mj-lt"/>
              </a:rPr>
              <a:t>03</a:t>
            </a:r>
          </a:p>
        </p:txBody>
      </p:sp>
      <p:sp>
        <p:nvSpPr>
          <p:cNvPr id="22" name="TextBox 21">
            <a:extLst>
              <a:ext uri="{FF2B5EF4-FFF2-40B4-BE49-F238E27FC236}">
                <a16:creationId xmlns:a16="http://schemas.microsoft.com/office/drawing/2014/main" id="{C408253C-048F-4564-BE6B-804902E3A260}"/>
              </a:ext>
            </a:extLst>
          </p:cNvPr>
          <p:cNvSpPr txBox="1"/>
          <p:nvPr/>
        </p:nvSpPr>
        <p:spPr>
          <a:xfrm>
            <a:off x="8616280" y="2422629"/>
            <a:ext cx="2534696" cy="646331"/>
          </a:xfrm>
          <a:prstGeom prst="rect">
            <a:avLst/>
          </a:prstGeom>
          <a:noFill/>
        </p:spPr>
        <p:txBody>
          <a:bodyPr wrap="square" rtlCol="0" anchor="b">
            <a:spAutoFit/>
          </a:bodyPr>
          <a:lstStyle/>
          <a:p>
            <a:r>
              <a:rPr lang="en-US" sz="3600">
                <a:latin typeface="+mj-lt"/>
              </a:rPr>
              <a:t>04</a:t>
            </a:r>
          </a:p>
        </p:txBody>
      </p:sp>
    </p:spTree>
    <p:extLst>
      <p:ext uri="{BB962C8B-B14F-4D97-AF65-F5344CB8AC3E}">
        <p14:creationId xmlns:p14="http://schemas.microsoft.com/office/powerpoint/2010/main" val="7712657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6703E28-D7E3-4747-AAD5-4FFD4D722E8D}"/>
              </a:ext>
            </a:extLst>
          </p:cNvPr>
          <p:cNvSpPr>
            <a:spLocks noGrp="1"/>
          </p:cNvSpPr>
          <p:nvPr>
            <p:ph type="title" idx="4294967295"/>
          </p:nvPr>
        </p:nvSpPr>
        <p:spPr>
          <a:xfrm>
            <a:off x="3935760" y="1988840"/>
            <a:ext cx="4320480" cy="1822052"/>
          </a:xfrm>
        </p:spPr>
        <p:txBody>
          <a:bodyPr anchor="b">
            <a:normAutofit/>
          </a:bodyPr>
          <a:lstStyle/>
          <a:p>
            <a:r>
              <a:rPr lang="ru-RU" b="1"/>
              <a:t>СПАСИБО ЗА ВНИМАНИЕ!</a:t>
            </a:r>
            <a:endParaRPr lang="ru-RU" b="1">
              <a:solidFill>
                <a:schemeClr val="bg2"/>
              </a:solidFill>
            </a:endParaRPr>
          </a:p>
        </p:txBody>
      </p:sp>
      <p:sp>
        <p:nvSpPr>
          <p:cNvPr id="4" name="TextBox 3">
            <a:extLst>
              <a:ext uri="{FF2B5EF4-FFF2-40B4-BE49-F238E27FC236}">
                <a16:creationId xmlns:a16="http://schemas.microsoft.com/office/drawing/2014/main" id="{E6F11449-4F12-4197-9523-ABD1D51BAD69}"/>
              </a:ext>
            </a:extLst>
          </p:cNvPr>
          <p:cNvSpPr txBox="1"/>
          <p:nvPr/>
        </p:nvSpPr>
        <p:spPr>
          <a:xfrm>
            <a:off x="551384" y="548680"/>
            <a:ext cx="11017224" cy="276999"/>
          </a:xfrm>
          <a:prstGeom prst="rect">
            <a:avLst/>
          </a:prstGeom>
          <a:noFill/>
        </p:spPr>
        <p:txBody>
          <a:bodyPr wrap="square" rtlCol="0">
            <a:spAutoFit/>
          </a:bodyPr>
          <a:lstStyle/>
          <a:p>
            <a:r>
              <a:rPr lang="ru-RU" sz="1200" b="1">
                <a:uFill>
                  <a:solidFill>
                    <a:schemeClr val="bg2"/>
                  </a:solidFill>
                </a:uFill>
                <a:latin typeface="+mj-lt"/>
              </a:rPr>
              <a:t>ТЕМА ПРЕЗЕНТАЦИИ</a:t>
            </a:r>
          </a:p>
        </p:txBody>
      </p:sp>
      <p:grpSp>
        <p:nvGrpSpPr>
          <p:cNvPr id="32" name="Группа 31">
            <a:extLst>
              <a:ext uri="{FF2B5EF4-FFF2-40B4-BE49-F238E27FC236}">
                <a16:creationId xmlns:a16="http://schemas.microsoft.com/office/drawing/2014/main" id="{1FE71B8A-08E1-46BC-90E6-E4CD5AFB36B4}"/>
              </a:ext>
            </a:extLst>
          </p:cNvPr>
          <p:cNvGrpSpPr/>
          <p:nvPr/>
        </p:nvGrpSpPr>
        <p:grpSpPr>
          <a:xfrm>
            <a:off x="4079776" y="5157192"/>
            <a:ext cx="5472608" cy="804732"/>
            <a:chOff x="4079776" y="5409525"/>
            <a:chExt cx="5472608" cy="804732"/>
          </a:xfrm>
        </p:grpSpPr>
        <p:pic>
          <p:nvPicPr>
            <p:cNvPr id="17" name="Рисунок 16">
              <a:extLst>
                <a:ext uri="{FF2B5EF4-FFF2-40B4-BE49-F238E27FC236}">
                  <a16:creationId xmlns:a16="http://schemas.microsoft.com/office/drawing/2014/main" id="{9E27AE49-864F-4E3D-9CB3-8CB2B2AEB1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79776" y="5415026"/>
              <a:ext cx="329463" cy="328437"/>
            </a:xfrm>
            <a:prstGeom prst="rect">
              <a:avLst/>
            </a:prstGeom>
          </p:spPr>
        </p:pic>
        <p:pic>
          <p:nvPicPr>
            <p:cNvPr id="21" name="Рисунок 20">
              <a:extLst>
                <a:ext uri="{FF2B5EF4-FFF2-40B4-BE49-F238E27FC236}">
                  <a16:creationId xmlns:a16="http://schemas.microsoft.com/office/drawing/2014/main" id="{1DBCA53C-B783-4597-8537-AD194EFAA34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79776" y="5844924"/>
              <a:ext cx="329463" cy="328437"/>
            </a:xfrm>
            <a:prstGeom prst="rect">
              <a:avLst/>
            </a:prstGeom>
          </p:spPr>
        </p:pic>
        <p:sp>
          <p:nvSpPr>
            <p:cNvPr id="24" name="TextBox 23">
              <a:extLst>
                <a:ext uri="{FF2B5EF4-FFF2-40B4-BE49-F238E27FC236}">
                  <a16:creationId xmlns:a16="http://schemas.microsoft.com/office/drawing/2014/main" id="{BEF15CEA-2DB2-4D82-9684-FFE811A5C257}"/>
                </a:ext>
              </a:extLst>
            </p:cNvPr>
            <p:cNvSpPr txBox="1"/>
            <p:nvPr/>
          </p:nvSpPr>
          <p:spPr>
            <a:xfrm>
              <a:off x="4455937" y="5409525"/>
              <a:ext cx="2072111" cy="369332"/>
            </a:xfrm>
            <a:prstGeom prst="rect">
              <a:avLst/>
            </a:prstGeom>
            <a:noFill/>
          </p:spPr>
          <p:txBody>
            <a:bodyPr wrap="square" rtlCol="0" anchor="ctr">
              <a:spAutoFit/>
            </a:bodyPr>
            <a:lstStyle/>
            <a:p>
              <a:r>
                <a:rPr lang="en-US"/>
                <a:t>school.hse.ru</a:t>
              </a:r>
              <a:endParaRPr lang="ru-RU"/>
            </a:p>
          </p:txBody>
        </p:sp>
        <p:sp>
          <p:nvSpPr>
            <p:cNvPr id="25" name="TextBox 24">
              <a:extLst>
                <a:ext uri="{FF2B5EF4-FFF2-40B4-BE49-F238E27FC236}">
                  <a16:creationId xmlns:a16="http://schemas.microsoft.com/office/drawing/2014/main" id="{931981F0-8166-4A6E-9E87-B267C97D12C7}"/>
                </a:ext>
              </a:extLst>
            </p:cNvPr>
            <p:cNvSpPr txBox="1"/>
            <p:nvPr/>
          </p:nvSpPr>
          <p:spPr>
            <a:xfrm>
              <a:off x="4455937" y="5844925"/>
              <a:ext cx="2216127" cy="369332"/>
            </a:xfrm>
            <a:prstGeom prst="rect">
              <a:avLst/>
            </a:prstGeom>
            <a:noFill/>
          </p:spPr>
          <p:txBody>
            <a:bodyPr wrap="square" rtlCol="0">
              <a:spAutoFit/>
            </a:bodyPr>
            <a:lstStyle/>
            <a:p>
              <a:r>
                <a:rPr lang="en-US"/>
                <a:t>hse_lyceum</a:t>
              </a:r>
              <a:endParaRPr lang="ru-RU"/>
            </a:p>
          </p:txBody>
        </p:sp>
        <p:pic>
          <p:nvPicPr>
            <p:cNvPr id="19" name="Рисунок 18">
              <a:extLst>
                <a:ext uri="{FF2B5EF4-FFF2-40B4-BE49-F238E27FC236}">
                  <a16:creationId xmlns:a16="http://schemas.microsoft.com/office/drawing/2014/main" id="{A60F1EBA-2739-4C2E-8090-7E7767DB5E0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16080" y="5415026"/>
              <a:ext cx="329463" cy="328437"/>
            </a:xfrm>
            <a:prstGeom prst="rect">
              <a:avLst/>
            </a:prstGeom>
          </p:spPr>
        </p:pic>
        <p:pic>
          <p:nvPicPr>
            <p:cNvPr id="23" name="Рисунок 22">
              <a:extLst>
                <a:ext uri="{FF2B5EF4-FFF2-40B4-BE49-F238E27FC236}">
                  <a16:creationId xmlns:a16="http://schemas.microsoft.com/office/drawing/2014/main" id="{3681C341-4772-4D42-A049-665B739954F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816080" y="5844924"/>
              <a:ext cx="328437" cy="328437"/>
            </a:xfrm>
            <a:prstGeom prst="rect">
              <a:avLst/>
            </a:prstGeom>
          </p:spPr>
        </p:pic>
        <p:sp>
          <p:nvSpPr>
            <p:cNvPr id="26" name="TextBox 25">
              <a:extLst>
                <a:ext uri="{FF2B5EF4-FFF2-40B4-BE49-F238E27FC236}">
                  <a16:creationId xmlns:a16="http://schemas.microsoft.com/office/drawing/2014/main" id="{0D93BA51-CED8-4394-AD0A-539A7B9BA6B5}"/>
                </a:ext>
              </a:extLst>
            </p:cNvPr>
            <p:cNvSpPr txBox="1"/>
            <p:nvPr/>
          </p:nvSpPr>
          <p:spPr>
            <a:xfrm>
              <a:off x="7192241" y="5844925"/>
              <a:ext cx="2359117" cy="369332"/>
            </a:xfrm>
            <a:prstGeom prst="rect">
              <a:avLst/>
            </a:prstGeom>
            <a:noFill/>
          </p:spPr>
          <p:txBody>
            <a:bodyPr wrap="square" rtlCol="0">
              <a:spAutoFit/>
            </a:bodyPr>
            <a:lstStyle/>
            <a:p>
              <a:r>
                <a:rPr lang="en-US"/>
                <a:t>hse_lyceum</a:t>
              </a:r>
              <a:endParaRPr lang="ru-RU"/>
            </a:p>
          </p:txBody>
        </p:sp>
        <p:sp>
          <p:nvSpPr>
            <p:cNvPr id="27" name="TextBox 26">
              <a:extLst>
                <a:ext uri="{FF2B5EF4-FFF2-40B4-BE49-F238E27FC236}">
                  <a16:creationId xmlns:a16="http://schemas.microsoft.com/office/drawing/2014/main" id="{25E8220E-4CAA-4D8F-969B-41C425EA6241}"/>
                </a:ext>
              </a:extLst>
            </p:cNvPr>
            <p:cNvSpPr txBox="1"/>
            <p:nvPr/>
          </p:nvSpPr>
          <p:spPr>
            <a:xfrm>
              <a:off x="7192241" y="5415026"/>
              <a:ext cx="2360143" cy="369332"/>
            </a:xfrm>
            <a:prstGeom prst="rect">
              <a:avLst/>
            </a:prstGeom>
            <a:noFill/>
          </p:spPr>
          <p:txBody>
            <a:bodyPr wrap="square" rtlCol="0">
              <a:spAutoFit/>
            </a:bodyPr>
            <a:lstStyle/>
            <a:p>
              <a:r>
                <a:rPr lang="en-US"/>
                <a:t>hselyceum</a:t>
              </a:r>
              <a:endParaRPr lang="ru-RU"/>
            </a:p>
          </p:txBody>
        </p:sp>
      </p:grpSp>
      <p:sp>
        <p:nvSpPr>
          <p:cNvPr id="31" name="TextBox 30">
            <a:extLst>
              <a:ext uri="{FF2B5EF4-FFF2-40B4-BE49-F238E27FC236}">
                <a16:creationId xmlns:a16="http://schemas.microsoft.com/office/drawing/2014/main" id="{F35789E2-FFD9-461E-8FDE-5307F89CCCA2}"/>
              </a:ext>
            </a:extLst>
          </p:cNvPr>
          <p:cNvSpPr txBox="1"/>
          <p:nvPr/>
        </p:nvSpPr>
        <p:spPr>
          <a:xfrm>
            <a:off x="4007768" y="4365104"/>
            <a:ext cx="7560840" cy="646331"/>
          </a:xfrm>
          <a:prstGeom prst="rect">
            <a:avLst/>
          </a:prstGeom>
          <a:noFill/>
        </p:spPr>
        <p:txBody>
          <a:bodyPr wrap="square" rtlCol="0">
            <a:spAutoFit/>
          </a:bodyPr>
          <a:lstStyle/>
          <a:p>
            <a:r>
              <a:rPr lang="ru-RU"/>
              <a:t>101000, Россия, Москва, Большой Харитоньевский пер., д. 4</a:t>
            </a:r>
          </a:p>
          <a:p>
            <a:r>
              <a:rPr lang="ru-RU"/>
              <a:t>Тел.: (495) 53-100-53</a:t>
            </a:r>
          </a:p>
        </p:txBody>
      </p:sp>
      <p:pic>
        <p:nvPicPr>
          <p:cNvPr id="34" name="Рисунок 33">
            <a:extLst>
              <a:ext uri="{FF2B5EF4-FFF2-40B4-BE49-F238E27FC236}">
                <a16:creationId xmlns:a16="http://schemas.microsoft.com/office/drawing/2014/main" id="{E9CEBF30-298F-4870-B420-677C437099B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06753" y="1947240"/>
            <a:ext cx="2766616" cy="2305175"/>
          </a:xfrm>
          <a:prstGeom prst="rect">
            <a:avLst/>
          </a:prstGeom>
        </p:spPr>
      </p:pic>
    </p:spTree>
    <p:extLst>
      <p:ext uri="{BB962C8B-B14F-4D97-AF65-F5344CB8AC3E}">
        <p14:creationId xmlns:p14="http://schemas.microsoft.com/office/powerpoint/2010/main" val="3755787600"/>
      </p:ext>
    </p:extLst>
  </p:cSld>
  <p:clrMapOvr>
    <a:masterClrMapping/>
  </p:clrMapOvr>
</p:sld>
</file>

<file path=ppt/theme/theme1.xml><?xml version="1.0" encoding="utf-8"?>
<a:theme xmlns:a="http://schemas.openxmlformats.org/drawingml/2006/main" name="Office Theme">
  <a:themeElements>
    <a:clrScheme name="Лицей НИУ ВШЭ">
      <a:dk1>
        <a:srgbClr val="000000"/>
      </a:dk1>
      <a:lt1>
        <a:srgbClr val="FFFFFF"/>
      </a:lt1>
      <a:dk2>
        <a:srgbClr val="00ADEE"/>
      </a:dk2>
      <a:lt2>
        <a:srgbClr val="FCB813"/>
      </a:lt2>
      <a:accent1>
        <a:srgbClr val="F27067"/>
      </a:accent1>
      <a:accent2>
        <a:srgbClr val="B1DDD2"/>
      </a:accent2>
      <a:accent3>
        <a:srgbClr val="7290DD"/>
      </a:accent3>
      <a:accent4>
        <a:srgbClr val="ED6B93"/>
      </a:accent4>
      <a:accent5>
        <a:srgbClr val="97B751"/>
      </a:accent5>
      <a:accent6>
        <a:srgbClr val="A597C8"/>
      </a:accent6>
      <a:hlink>
        <a:srgbClr val="7290DD"/>
      </a:hlink>
      <a:folHlink>
        <a:srgbClr val="A597C8"/>
      </a:folHlink>
    </a:clrScheme>
    <a:fontScheme name="Лицей НИУ ВШЭ - фирменные шрифты">
      <a:majorFont>
        <a:latin typeface="Circe Extra Bold"/>
        <a:ea typeface=""/>
        <a:cs typeface=""/>
      </a:majorFont>
      <a:minorFont>
        <a:latin typeface="Circe Light"/>
        <a:ea typeface=""/>
        <a:cs typeface=""/>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164</TotalTime>
  <Words>1190</Words>
  <Application>Microsoft Office PowerPoint</Application>
  <PresentationFormat>Широкоэкранный</PresentationFormat>
  <Paragraphs>91</Paragraphs>
  <Slides>16</Slides>
  <Notes>0</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16</vt:i4>
      </vt:variant>
    </vt:vector>
  </HeadingPairs>
  <TitlesOfParts>
    <vt:vector size="23" baseType="lpstr">
      <vt:lpstr>Arial</vt:lpstr>
      <vt:lpstr>Calibri</vt:lpstr>
      <vt:lpstr>Circe Extra Bold</vt:lpstr>
      <vt:lpstr>Circe Light</vt:lpstr>
      <vt:lpstr>Foco Light</vt:lpstr>
      <vt:lpstr>Verdana</vt:lpstr>
      <vt:lpstr>Office Theme</vt:lpstr>
      <vt:lpstr>ТЕМА ПРЕЗЕНТАЦИИ ПОДЗАГОЛОВОК</vt:lpstr>
      <vt:lpstr>ТЕМА ПРЕЗЕНТАЦИИ</vt:lpstr>
      <vt:lpstr>СЛАЙД С ВОРОНОЙ</vt:lpstr>
      <vt:lpstr>СЛАЙД С ОДНОЙ КОЛОНКОЙ</vt:lpstr>
      <vt:lpstr>СЛАЙД С ОДНОЙ КОЛОНКОЙ ПОДЗАГОЛОВОК</vt:lpstr>
      <vt:lpstr>СЛАЙД С ДВУМЯ КОЛОНКАМИ</vt:lpstr>
      <vt:lpstr>СЛАЙД С ОДНОЙ КОЛОНКОЙ ПОДЗАГОЛОВОК</vt:lpstr>
      <vt:lpstr>СЛАЙД С КАРТИНКОЙ</vt:lpstr>
      <vt:lpstr>СЛАЙД С КАРТИНКОЙ ПОДЗАГОЛОВОК</vt:lpstr>
      <vt:lpstr>СЛАЙД С ДВУМЯ БЛОКАМИ</vt:lpstr>
      <vt:lpstr>СЛАЙД С ДВУМЯ БЛОКАМИ ПОДЗАГОЛОВОК</vt:lpstr>
      <vt:lpstr>СЛАЙД С ТРЕМЯ БЛОКАМИ</vt:lpstr>
      <vt:lpstr>СЛАЙД С ТРЕМЯ БЛОКАМИ ПОДЗАГОЛОВОК</vt:lpstr>
      <vt:lpstr>СЛАЙД С ТАЙМЛАЙНОМ</vt:lpstr>
      <vt:lpstr>СЛАЙД С ТАЙМЛАЙНОМ ПОДЗАГОЛОВОК</vt:lpstr>
      <vt:lpstr>СПАСИБО ЗА ВНИМАНИЕ!</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Лицей НИУ ВШЭ</dc:title>
  <dc:creator>Спасский Сергей Олегович</dc:creator>
  <cp:lastModifiedBy>Спасский Сергей Олегович</cp:lastModifiedBy>
  <cp:revision>22</cp:revision>
  <dcterms:created xsi:type="dcterms:W3CDTF">2017-09-19T21:37:54Z</dcterms:created>
  <dcterms:modified xsi:type="dcterms:W3CDTF">2017-09-20T00:22:42Z</dcterms:modified>
</cp:coreProperties>
</file>