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80" d="100"/>
          <a:sy n="80" d="100"/>
        </p:scale>
        <p:origin x="-84" y="-7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6E90D93-5777-4FC0-BC68-10948570E8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45796FA1-9B94-40E5-9864-7A8990840F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50F88B9-6487-4AB0-A0C8-E0BE260AF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92415-0F8E-4390-B345-0CD1B7BAAA52}" type="datetimeFigureOut">
              <a:rPr lang="ru-RU" smtClean="0"/>
              <a:t>04.04.2018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D4D6D2D-EBDF-4C9B-AD01-919DB385C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C244D13-903B-4C2B-A41A-AEA6285A9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86513-36F7-4120-B9A8-DAA16B3FE2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3604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1A48E88-E78B-4A3F-8B05-BF9DFC576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72BA0BF4-C7D5-4E10-8C05-16B4563B88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8FC3D23-1C1C-4383-9C4A-59DC66AD7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92415-0F8E-4390-B345-0CD1B7BAAA52}" type="datetimeFigureOut">
              <a:rPr lang="ru-RU" smtClean="0"/>
              <a:t>04.04.2018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AF9327A-C8F8-4C61-86A2-F563BDB61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904BADA-0EC9-4159-B3B7-6436897CA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86513-36F7-4120-B9A8-DAA16B3FE2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2863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98C7B121-BC8A-475B-A064-29B45C77BE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05D34C09-B529-4FFD-AD3F-683320AC51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B4C5ABA-1BFE-4160-9DA0-40ED3059C4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92415-0F8E-4390-B345-0CD1B7BAAA52}" type="datetimeFigureOut">
              <a:rPr lang="ru-RU" smtClean="0"/>
              <a:t>04.04.2018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5AFB8A6-C7FF-47D5-BCAB-3C4260C241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E8544E0-BEF6-445F-8EF1-7331905A9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86513-36F7-4120-B9A8-DAA16B3FE2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330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BADF582-6E7E-4D7F-8821-3F1868FF9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D26BDC1-7F76-4F59-8D81-903B8F5A90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2592A14-4722-4228-9643-35AE9DC7F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92415-0F8E-4390-B345-0CD1B7BAAA52}" type="datetimeFigureOut">
              <a:rPr lang="ru-RU" smtClean="0"/>
              <a:t>04.04.2018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D140A45-5AFA-4EF1-B4A8-DEDAC284B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303B2C1-27B5-4647-B571-4CAD91BD7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86513-36F7-4120-B9A8-DAA16B3FE2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0418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8CAF2BB-BD26-4579-8FDE-139E64D63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6D96632-1B1C-4365-86F5-4B8ACA273E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ED81A60-1071-4BA7-A374-D5560F3FD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92415-0F8E-4390-B345-0CD1B7BAAA52}" type="datetimeFigureOut">
              <a:rPr lang="ru-RU" smtClean="0"/>
              <a:t>04.04.2018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2CA2EE8-2476-489C-9C94-9557A1A94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09063FB-3AF0-4321-A417-7328712C2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86513-36F7-4120-B9A8-DAA16B3FE2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4341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D8BEFF3-8C85-435A-A6A3-DA9530BEA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A973FA5-C698-421C-A49F-6B0976A19B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A51ABA6A-CDD1-4457-9D1E-DD0275ADDA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D458F343-4FCE-48AC-8BE4-7C8A451A3E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92415-0F8E-4390-B345-0CD1B7BAAA52}" type="datetimeFigureOut">
              <a:rPr lang="ru-RU" smtClean="0"/>
              <a:t>04.04.2018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8AA853F9-108F-4B05-A7FD-34675460A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57FA84B0-0C4D-44BF-B958-028E9B839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86513-36F7-4120-B9A8-DAA16B3FE2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0109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BF36DD6-C5C1-48B7-B0E1-07B8BC48C6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EE557CF7-CB39-4B67-BC1C-FFCBB36503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40DC1B7A-610A-4099-ABBE-77A1ADE752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D881B191-5F19-47CC-B758-2F59AE33E8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6B673157-4EFA-4A54-ADBB-09978198BE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07FBD6D2-5017-4C0F-BEEE-0E0037217A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92415-0F8E-4390-B345-0CD1B7BAAA52}" type="datetimeFigureOut">
              <a:rPr lang="ru-RU" smtClean="0"/>
              <a:t>04.04.2018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0A6E791D-5458-47F0-8BE2-550369D73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8FB5CF49-961D-440E-A816-7CE5C7582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86513-36F7-4120-B9A8-DAA16B3FE2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5230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C95A510-DB9E-41A8-85B4-A2D253537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54107214-7525-4807-87F3-9305F13A1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92415-0F8E-4390-B345-0CD1B7BAAA52}" type="datetimeFigureOut">
              <a:rPr lang="ru-RU" smtClean="0"/>
              <a:t>04.04.2018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DD60ACF1-AB83-4889-9AE9-E93959EB6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0E593973-74E0-4E39-8F1E-1AB4D698F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86513-36F7-4120-B9A8-DAA16B3FE2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7863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AFA461C2-04F0-47A3-B7EB-FBC11C552E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92415-0F8E-4390-B345-0CD1B7BAAA52}" type="datetimeFigureOut">
              <a:rPr lang="ru-RU" smtClean="0"/>
              <a:t>04.04.2018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E73F8FBE-E679-4FF9-9C9D-BAA384365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11F73A22-B180-48C2-ACF6-0915C001D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86513-36F7-4120-B9A8-DAA16B3FE2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7496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3EBC73D-D6AB-4568-9CAE-368E652BA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1DBF516-8238-49BC-8DF6-E4A902C6CE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05D5D8CF-CA86-4856-A0BB-1607140D53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D0778305-5B55-423E-BCF3-128308AD8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92415-0F8E-4390-B345-0CD1B7BAAA52}" type="datetimeFigureOut">
              <a:rPr lang="ru-RU" smtClean="0"/>
              <a:t>04.04.2018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272AC99E-B3E8-461D-B892-84ECC7130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1AF6D227-97C8-4901-8BE2-C5C3F440C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86513-36F7-4120-B9A8-DAA16B3FE2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4568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78CB4E5-839C-4E0F-91BE-59E73970E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B798B0CA-0CCF-4297-AAF7-90AA26BB99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ACC1E699-8B23-4242-BB0D-BF5FF6B5F0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B67E6318-34AF-4036-9097-FF548BD694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92415-0F8E-4390-B345-0CD1B7BAAA52}" type="datetimeFigureOut">
              <a:rPr lang="ru-RU" smtClean="0"/>
              <a:t>04.04.2018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1E2CC8B3-52D2-497A-AD10-457D8D1EF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51258D61-AECD-4239-925C-C5580CE5A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86513-36F7-4120-B9A8-DAA16B3FE2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7222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368207A-9B90-443E-B6BD-E7C7E0FD3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9908E7E-724E-464B-B267-188FAE2CED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DB7EB05-0074-4AE6-882D-56DAD565B0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A92415-0F8E-4390-B345-0CD1B7BAAA52}" type="datetimeFigureOut">
              <a:rPr lang="ru-RU" smtClean="0"/>
              <a:t>04.04.2018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B7217CC-500A-4FB3-9399-F9FEDF6ED6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A46CBD1-07C2-48FE-80AA-BEC26F56AB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286513-36F7-4120-B9A8-DAA16B3FE2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942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id104651628" TargetMode="External"/><Relationship Id="rId2" Type="http://schemas.openxmlformats.org/officeDocument/2006/relationships/hyperlink" Target="mailto:nilma@mail.ru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A520E7A-524D-47BF-896D-A88FF42148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7123" y="66675"/>
            <a:ext cx="9144000" cy="1391775"/>
          </a:xfrm>
        </p:spPr>
        <p:txBody>
          <a:bodyPr>
            <a:noAutofit/>
          </a:bodyPr>
          <a:lstStyle/>
          <a:p>
            <a:pPr>
              <a:spcBef>
                <a:spcPts val="1000"/>
              </a:spcBef>
            </a:pPr>
            <a:r>
              <a:rPr lang="ru-RU" sz="4000" b="1" dirty="0">
                <a:solidFill>
                  <a:srgbClr val="002060"/>
                </a:solidFill>
                <a:latin typeface="MS Reference Sans Serif" panose="020B0604030504040204" pitchFamily="34" charset="0"/>
                <a:ea typeface="+mn-ea"/>
                <a:cs typeface="+mn-cs"/>
              </a:rPr>
              <a:t>Летняя игровая практика  Теберде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8732EECF-C2D8-4D5B-99B7-1D205C75F5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9742" y="1712891"/>
            <a:ext cx="10331395" cy="5247860"/>
          </a:xfrm>
        </p:spPr>
        <p:txBody>
          <a:bodyPr/>
          <a:lstStyle/>
          <a:p>
            <a:pPr algn="l"/>
            <a:r>
              <a:rPr lang="ru-RU" b="1" u="sng" dirty="0">
                <a:solidFill>
                  <a:srgbClr val="002060"/>
                </a:solidFill>
                <a:latin typeface="MS Reference Sans Serif" panose="020B0604030504040204" pitchFamily="34" charset="0"/>
              </a:rPr>
              <a:t>Место проведения</a:t>
            </a:r>
            <a:r>
              <a:rPr lang="ru-RU" dirty="0">
                <a:solidFill>
                  <a:srgbClr val="002060"/>
                </a:solidFill>
                <a:latin typeface="MS Reference Sans Serif" panose="020B0604030504040204" pitchFamily="34" charset="0"/>
              </a:rPr>
              <a:t>: г. Теберда, тебердинский заповедник, Карачаево-Черкессия.</a:t>
            </a:r>
          </a:p>
          <a:p>
            <a:pPr algn="l"/>
            <a:r>
              <a:rPr lang="ru-RU" u="sng" dirty="0">
                <a:solidFill>
                  <a:srgbClr val="002060"/>
                </a:solidFill>
                <a:latin typeface="MS Reference Sans Serif" panose="020B0604030504040204" pitchFamily="34" charset="0"/>
              </a:rPr>
              <a:t>Стоимость участия</a:t>
            </a:r>
            <a:r>
              <a:rPr lang="ru-RU" dirty="0">
                <a:solidFill>
                  <a:srgbClr val="002060"/>
                </a:solidFill>
                <a:latin typeface="MS Reference Sans Serif" panose="020B0604030504040204" pitchFamily="34" charset="0"/>
              </a:rPr>
              <a:t>: 28000 р (включает проезд, проживание, питание)</a:t>
            </a:r>
          </a:p>
          <a:p>
            <a:pPr algn="l"/>
            <a:r>
              <a:rPr lang="ru-RU" b="1" u="sng" dirty="0">
                <a:solidFill>
                  <a:srgbClr val="002060"/>
                </a:solidFill>
                <a:latin typeface="MS Reference Sans Serif" panose="020B0604030504040204" pitchFamily="34" charset="0"/>
              </a:rPr>
              <a:t>Сроки проведения: 3-14 июля </a:t>
            </a:r>
            <a:r>
              <a:rPr lang="ru-RU" dirty="0">
                <a:solidFill>
                  <a:srgbClr val="002060"/>
                </a:solidFill>
                <a:latin typeface="MS Reference Sans Serif" panose="020B0604030504040204" pitchFamily="34" charset="0"/>
              </a:rPr>
              <a:t>(3.07 отъезд, 14 июля приезд в Москву)</a:t>
            </a:r>
          </a:p>
          <a:p>
            <a:pPr algn="l"/>
            <a:endParaRPr lang="ru-RU" dirty="0">
              <a:latin typeface="MS Reference Sans Serif" panose="020B0604030504040204" pitchFamily="34" charset="0"/>
            </a:endParaRPr>
          </a:p>
          <a:p>
            <a:pPr algn="l"/>
            <a:endParaRPr lang="ru-RU" dirty="0">
              <a:latin typeface="MS Reference Sans Serif" panose="020B0604030504040204" pitchFamily="34" charset="0"/>
            </a:endParaRPr>
          </a:p>
          <a:p>
            <a:pPr algn="l"/>
            <a:endParaRPr lang="ru-RU" dirty="0">
              <a:latin typeface="MS Reference Sans Serif" panose="020B060403050404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63BD68E-82A8-439D-B4D5-A48FF1EF7D7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3550" y="3795539"/>
            <a:ext cx="4048708" cy="2699139"/>
          </a:xfrm>
          <a:prstGeom prst="rect">
            <a:avLst/>
          </a:prstGeom>
          <a:ln w="19050">
            <a:solidFill>
              <a:schemeClr val="tx2"/>
            </a:solidFill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933B9FB6-9BF0-424C-A60E-4CF3286846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0061" y="4129849"/>
            <a:ext cx="4204555" cy="2364829"/>
          </a:xfrm>
          <a:prstGeom prst="rect">
            <a:avLst/>
          </a:prstGeom>
          <a:ln w="19050">
            <a:solidFill>
              <a:schemeClr val="tx2"/>
            </a:solidFill>
          </a:ln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32688DC7-931F-4DE3-B0A9-85A32DB188B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1626" y="160952"/>
            <a:ext cx="2069252" cy="3103877"/>
          </a:xfrm>
          <a:prstGeom prst="rect">
            <a:avLst/>
          </a:prstGeom>
          <a:ln w="19050">
            <a:solidFill>
              <a:schemeClr val="tx2"/>
            </a:solidFill>
          </a:ln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23A96424-EF0D-4F40-8289-3A0ACAAA504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39" y="4279139"/>
            <a:ext cx="3190319" cy="2126879"/>
          </a:xfrm>
          <a:prstGeom prst="rect">
            <a:avLst/>
          </a:prstGeom>
          <a:ln w="19050"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18025499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2FC8A41-30B0-411B-805F-78A5268F4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225"/>
            <a:ext cx="10515600" cy="1325563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MS Reference Sans Serif" panose="020B0604030504040204" pitchFamily="34" charset="0"/>
              </a:rPr>
              <a:t>Краткое описание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4F7581A-6986-44A3-8840-70811BF418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024730"/>
            <a:ext cx="10515600" cy="5280653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MS Reference Sans Serif" panose="020B0604030504040204" pitchFamily="34" charset="0"/>
              </a:rPr>
              <a:t>Игра с открытым сюжетом </a:t>
            </a:r>
          </a:p>
          <a:p>
            <a:endParaRPr lang="ru-RU" sz="2400" b="1" dirty="0">
              <a:solidFill>
                <a:srgbClr val="002060"/>
              </a:solidFill>
              <a:latin typeface="MS Reference Sans Serif" panose="020B0604030504040204" pitchFamily="34" charset="0"/>
            </a:endParaRPr>
          </a:p>
          <a:p>
            <a:r>
              <a:rPr lang="ru-RU" sz="2400" b="1" dirty="0">
                <a:solidFill>
                  <a:srgbClr val="002060"/>
                </a:solidFill>
                <a:latin typeface="MS Reference Sans Serif" panose="020B0604030504040204" pitchFamily="34" charset="0"/>
              </a:rPr>
              <a:t>Исследование неизвестного мира с разных </a:t>
            </a:r>
          </a:p>
          <a:p>
            <a:pPr marL="0" indent="0">
              <a:buNone/>
            </a:pPr>
            <a:r>
              <a:rPr lang="ru-RU" sz="2400" b="1" dirty="0">
                <a:solidFill>
                  <a:srgbClr val="002060"/>
                </a:solidFill>
                <a:latin typeface="MS Reference Sans Serif" panose="020B0604030504040204" pitchFamily="34" charset="0"/>
              </a:rPr>
              <a:t>  сторон группами с прикладными целями</a:t>
            </a:r>
          </a:p>
          <a:p>
            <a:endParaRPr lang="ru-RU" sz="2400" b="1" dirty="0">
              <a:solidFill>
                <a:srgbClr val="002060"/>
              </a:solidFill>
              <a:latin typeface="MS Reference Sans Serif" panose="020B0604030504040204" pitchFamily="34" charset="0"/>
            </a:endParaRPr>
          </a:p>
          <a:p>
            <a:r>
              <a:rPr lang="ru-RU" sz="2400" b="1" dirty="0">
                <a:solidFill>
                  <a:srgbClr val="002060"/>
                </a:solidFill>
                <a:latin typeface="MS Reference Sans Serif" panose="020B0604030504040204" pitchFamily="34" charset="0"/>
              </a:rPr>
              <a:t>Соревновательный эффект</a:t>
            </a:r>
          </a:p>
          <a:p>
            <a:endParaRPr lang="ru-RU" sz="2400" b="1" dirty="0">
              <a:solidFill>
                <a:srgbClr val="002060"/>
              </a:solidFill>
              <a:latin typeface="MS Reference Sans Serif" panose="020B0604030504040204" pitchFamily="34" charset="0"/>
            </a:endParaRPr>
          </a:p>
          <a:p>
            <a:r>
              <a:rPr lang="ru-RU" sz="2400" b="1" dirty="0">
                <a:solidFill>
                  <a:srgbClr val="002060"/>
                </a:solidFill>
                <a:latin typeface="MS Reference Sans Serif" panose="020B0604030504040204" pitchFamily="34" charset="0"/>
              </a:rPr>
              <a:t>ОБЖ (оказание первой помощи, поведение </a:t>
            </a:r>
          </a:p>
          <a:p>
            <a:pPr marL="0" indent="0">
              <a:buNone/>
            </a:pPr>
            <a:r>
              <a:rPr lang="ru-RU" sz="2400" b="1" dirty="0">
                <a:solidFill>
                  <a:srgbClr val="002060"/>
                </a:solidFill>
                <a:latin typeface="MS Reference Sans Serif" panose="020B0604030504040204" pitchFamily="34" charset="0"/>
              </a:rPr>
              <a:t>  в экстремальных ситуациях) и получение зачета</a:t>
            </a:r>
          </a:p>
          <a:p>
            <a:endParaRPr lang="ru-RU" sz="2400" b="1" dirty="0">
              <a:solidFill>
                <a:srgbClr val="002060"/>
              </a:solidFill>
              <a:latin typeface="MS Reference Sans Serif" panose="020B0604030504040204" pitchFamily="34" charset="0"/>
            </a:endParaRPr>
          </a:p>
          <a:p>
            <a:r>
              <a:rPr lang="ru-RU" sz="2400" b="1" dirty="0">
                <a:solidFill>
                  <a:srgbClr val="002060"/>
                </a:solidFill>
                <a:latin typeface="MS Reference Sans Serif" panose="020B0604030504040204" pitchFamily="34" charset="0"/>
              </a:rPr>
              <a:t>Реальное исследование во второй части практики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F4B2E87-E995-4A65-BC65-AA3CE53A69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7242" y="992755"/>
            <a:ext cx="4388983" cy="2925988"/>
          </a:xfrm>
          <a:prstGeom prst="rect">
            <a:avLst/>
          </a:prstGeom>
          <a:ln w="19050"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1057328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2FC8A41-30B0-411B-805F-78A5268F4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225"/>
            <a:ext cx="10515600" cy="1325563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MS Reference Sans Serif" panose="020B0604030504040204" pitchFamily="34" charset="0"/>
              </a:rPr>
              <a:t>Условия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4F7581A-6986-44A3-8840-70811BF418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771277"/>
            <a:ext cx="10515600" cy="5685182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MS Reference Sans Serif" panose="020B0604030504040204" pitchFamily="34" charset="0"/>
              </a:rPr>
              <a:t>Проживание в гостинице на территории заповедника </a:t>
            </a:r>
          </a:p>
          <a:p>
            <a:pPr marL="0" indent="0">
              <a:buNone/>
            </a:pPr>
            <a:r>
              <a:rPr lang="ru-RU" sz="2400" b="1" dirty="0">
                <a:solidFill>
                  <a:srgbClr val="002060"/>
                </a:solidFill>
                <a:latin typeface="MS Reference Sans Serif" panose="020B0604030504040204" pitchFamily="34" charset="0"/>
              </a:rPr>
              <a:t>  в городе курорте Теберда, </a:t>
            </a:r>
          </a:p>
          <a:p>
            <a:pPr marL="0" indent="0">
              <a:buNone/>
            </a:pPr>
            <a:r>
              <a:rPr lang="ru-RU" sz="2400" b="1" dirty="0">
                <a:solidFill>
                  <a:srgbClr val="002060"/>
                </a:solidFill>
                <a:latin typeface="MS Reference Sans Serif" panose="020B0604030504040204" pitchFamily="34" charset="0"/>
              </a:rPr>
              <a:t>  2-3х местные номера</a:t>
            </a:r>
          </a:p>
          <a:p>
            <a:pPr marL="0" indent="0">
              <a:buNone/>
            </a:pPr>
            <a:endParaRPr lang="ru-RU" sz="2400" b="1" dirty="0">
              <a:solidFill>
                <a:srgbClr val="002060"/>
              </a:solidFill>
              <a:latin typeface="MS Reference Sans Serif" panose="020B0604030504040204" pitchFamily="34" charset="0"/>
            </a:endParaRPr>
          </a:p>
          <a:p>
            <a:r>
              <a:rPr lang="ru-RU" sz="2400" b="1" dirty="0">
                <a:solidFill>
                  <a:srgbClr val="002060"/>
                </a:solidFill>
                <a:latin typeface="MS Reference Sans Serif" panose="020B0604030504040204" pitchFamily="34" charset="0"/>
              </a:rPr>
              <a:t>Сопровождение кураторами Лицея</a:t>
            </a:r>
          </a:p>
          <a:p>
            <a:endParaRPr lang="ru-RU" sz="2400" b="1" dirty="0">
              <a:solidFill>
                <a:srgbClr val="002060"/>
              </a:solidFill>
              <a:latin typeface="MS Reference Sans Serif" panose="020B0604030504040204" pitchFamily="34" charset="0"/>
            </a:endParaRPr>
          </a:p>
          <a:p>
            <a:r>
              <a:rPr lang="ru-RU" sz="2400" b="1" dirty="0">
                <a:solidFill>
                  <a:srgbClr val="002060"/>
                </a:solidFill>
                <a:latin typeface="MS Reference Sans Serif" panose="020B0604030504040204" pitchFamily="34" charset="0"/>
              </a:rPr>
              <a:t>Недалеко от гостиницы зоопарк заповедника</a:t>
            </a:r>
          </a:p>
          <a:p>
            <a:endParaRPr lang="ru-RU" sz="2400" b="1" dirty="0">
              <a:solidFill>
                <a:srgbClr val="002060"/>
              </a:solidFill>
              <a:latin typeface="MS Reference Sans Serif" panose="020B0604030504040204" pitchFamily="34" charset="0"/>
            </a:endParaRPr>
          </a:p>
          <a:p>
            <a:r>
              <a:rPr lang="ru-RU" sz="2400" b="1" dirty="0">
                <a:solidFill>
                  <a:srgbClr val="002060"/>
                </a:solidFill>
                <a:latin typeface="MS Reference Sans Serif" panose="020B0604030504040204" pitchFamily="34" charset="0"/>
              </a:rPr>
              <a:t>Купание в теплых горных озерах недалеко от гостиницы</a:t>
            </a:r>
          </a:p>
          <a:p>
            <a:endParaRPr lang="ru-RU" sz="2400" b="1" dirty="0">
              <a:solidFill>
                <a:srgbClr val="002060"/>
              </a:solidFill>
              <a:latin typeface="MS Reference Sans Serif" panose="020B0604030504040204" pitchFamily="34" charset="0"/>
            </a:endParaRPr>
          </a:p>
          <a:p>
            <a:r>
              <a:rPr lang="ru-RU" sz="2400" b="1" dirty="0">
                <a:solidFill>
                  <a:srgbClr val="002060"/>
                </a:solidFill>
                <a:latin typeface="MS Reference Sans Serif" panose="020B0604030504040204" pitchFamily="34" charset="0"/>
              </a:rPr>
              <a:t>Исследовательские экспедиции на водопады, долину Нарзанов, Домбай</a:t>
            </a:r>
          </a:p>
          <a:p>
            <a:endParaRPr lang="ru-RU" sz="2400" b="1" dirty="0">
              <a:solidFill>
                <a:srgbClr val="002060"/>
              </a:solidFill>
              <a:latin typeface="MS Reference Sans Serif" panose="020B0604030504040204" pitchFamily="34" charset="0"/>
            </a:endParaRPr>
          </a:p>
          <a:p>
            <a:endParaRPr lang="ru-RU" sz="2400" b="1" dirty="0">
              <a:solidFill>
                <a:srgbClr val="002060"/>
              </a:solidFill>
              <a:latin typeface="MS Reference Sans Serif" panose="020B0604030504040204" pitchFamily="34" charset="0"/>
            </a:endParaRPr>
          </a:p>
          <a:p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5D8F0CE7-D3EC-4A55-9EEE-1045D0FF9C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8312" y="1504216"/>
            <a:ext cx="3868616" cy="2579077"/>
          </a:xfrm>
          <a:prstGeom prst="rect">
            <a:avLst/>
          </a:prstGeom>
          <a:ln w="19050"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10018168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2FC8A41-30B0-411B-805F-78A5268F4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225"/>
            <a:ext cx="10515600" cy="1325563"/>
          </a:xfrm>
        </p:spPr>
        <p:txBody>
          <a:bodyPr/>
          <a:lstStyle/>
          <a:p>
            <a:pPr algn="ctr"/>
            <a:r>
              <a:rPr lang="ru-RU" b="1" u="sng" dirty="0">
                <a:solidFill>
                  <a:srgbClr val="002060"/>
                </a:solidFill>
                <a:latin typeface="MS Reference Sans Serif" panose="020B0604030504040204" pitchFamily="34" charset="0"/>
              </a:rPr>
              <a:t>Контакты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4F7581A-6986-44A3-8840-70811BF418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024731"/>
            <a:ext cx="10515600" cy="5137944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MS Reference Sans Serif" panose="020B0604030504040204" pitchFamily="34" charset="0"/>
              </a:rPr>
              <a:t>Запись на практику у </a:t>
            </a:r>
            <a:r>
              <a:rPr lang="ru-RU" sz="2400" b="1" dirty="0" err="1">
                <a:solidFill>
                  <a:srgbClr val="002060"/>
                </a:solidFill>
                <a:latin typeface="MS Reference Sans Serif" panose="020B0604030504040204" pitchFamily="34" charset="0"/>
              </a:rPr>
              <a:t>Моручкова</a:t>
            </a:r>
            <a:r>
              <a:rPr lang="ru-RU" sz="2400" b="1" dirty="0">
                <a:solidFill>
                  <a:srgbClr val="002060"/>
                </a:solidFill>
                <a:latin typeface="MS Reference Sans Serif" panose="020B0604030504040204" pitchFamily="34" charset="0"/>
              </a:rPr>
              <a:t> Антона Александровича</a:t>
            </a:r>
          </a:p>
          <a:p>
            <a:pPr marL="0" indent="0">
              <a:buNone/>
            </a:pPr>
            <a:endParaRPr lang="ru-RU" sz="2400" b="1" dirty="0">
              <a:solidFill>
                <a:srgbClr val="002060"/>
              </a:solidFill>
              <a:latin typeface="MS Reference Sans Serif" panose="020B0604030504040204" pitchFamily="34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2060"/>
                </a:solidFill>
                <a:hlinkClick r:id="rId2"/>
              </a:rPr>
              <a:t>nilma@mail.ru</a:t>
            </a:r>
            <a:endParaRPr lang="en-US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002060"/>
                </a:solidFill>
                <a:hlinkClick r:id="rId3"/>
              </a:rPr>
              <a:t>https://vk.com/id104651628</a:t>
            </a:r>
            <a:r>
              <a:rPr lang="en-US" dirty="0">
                <a:solidFill>
                  <a:srgbClr val="002060"/>
                </a:solidFill>
              </a:rPr>
              <a:t> </a:t>
            </a:r>
          </a:p>
          <a:p>
            <a:pPr marL="0" indent="0">
              <a:buNone/>
            </a:pPr>
            <a:endParaRPr lang="en-US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002060"/>
                </a:solidFill>
              </a:rPr>
              <a:t>8-916-738-43-73 </a:t>
            </a:r>
          </a:p>
          <a:p>
            <a:pPr marL="0" indent="0">
              <a:buNone/>
            </a:pPr>
            <a:endParaRPr lang="en-US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dirty="0" err="1">
                <a:solidFill>
                  <a:srgbClr val="002060"/>
                </a:solidFill>
              </a:rPr>
              <a:t>Телеграм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en-US" dirty="0">
                <a:solidFill>
                  <a:srgbClr val="002060"/>
                </a:solidFill>
              </a:rPr>
              <a:t>89167384373</a:t>
            </a:r>
          </a:p>
          <a:p>
            <a:pPr marL="0" indent="0">
              <a:buNone/>
            </a:pPr>
            <a:endParaRPr lang="en-US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75162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141</Words>
  <Application>Microsoft Office PowerPoint</Application>
  <PresentationFormat>Произвольный</PresentationFormat>
  <Paragraphs>41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Летняя игровая практика  Теберде</vt:lpstr>
      <vt:lpstr>Краткое описание </vt:lpstr>
      <vt:lpstr>Условия </vt:lpstr>
      <vt:lpstr>Контакты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Летняя игровая практика  Теберде</dc:title>
  <dc:creator>Антон Моручков</dc:creator>
  <cp:lastModifiedBy>Пользователь Windows</cp:lastModifiedBy>
  <cp:revision>11</cp:revision>
  <dcterms:created xsi:type="dcterms:W3CDTF">2018-04-02T09:12:46Z</dcterms:created>
  <dcterms:modified xsi:type="dcterms:W3CDTF">2018-04-04T13:27:34Z</dcterms:modified>
</cp:coreProperties>
</file>