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March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March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March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March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March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March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March 28,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March 28,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March 28,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March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March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March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 rot="19140000">
            <a:off x="817111" y="1730404"/>
            <a:ext cx="5648623" cy="1204306"/>
          </a:xfrm>
        </p:spPr>
        <p:txBody>
          <a:bodyPr/>
          <a:lstStyle/>
          <a:p>
            <a:r>
              <a:rPr lang="ru-RU" sz="6000" dirty="0" smtClean="0"/>
              <a:t>ДЕЛОВАР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Предпринимательский лагерь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9159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Что? Где? Когда?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0251" y="1768112"/>
            <a:ext cx="8873323" cy="40601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МЕСТО: </a:t>
            </a:r>
            <a:r>
              <a:rPr lang="ru-RU" sz="2400" dirty="0" smtClean="0"/>
              <a:t>город-курорт </a:t>
            </a:r>
            <a:r>
              <a:rPr lang="ru-RU" sz="2400" dirty="0"/>
              <a:t>Теберда республики Карачаево-</a:t>
            </a:r>
            <a:r>
              <a:rPr lang="ru-RU" sz="2400" dirty="0" smtClean="0"/>
              <a:t>Черкесия</a:t>
            </a:r>
          </a:p>
          <a:p>
            <a:r>
              <a:rPr lang="ru-RU" sz="2800" dirty="0" smtClean="0">
                <a:solidFill>
                  <a:srgbClr val="0679A3"/>
                </a:solidFill>
              </a:rPr>
              <a:t> ВРЕМЯ: </a:t>
            </a:r>
            <a:r>
              <a:rPr lang="ru-RU" sz="2400" dirty="0" smtClean="0"/>
              <a:t>8 июля 2017 года </a:t>
            </a:r>
            <a:r>
              <a:rPr lang="mr-IN" sz="2400" dirty="0" smtClean="0"/>
              <a:t>–</a:t>
            </a:r>
            <a:r>
              <a:rPr lang="ru-RU" sz="2400" dirty="0" smtClean="0"/>
              <a:t> 16 июля 2017 года</a:t>
            </a:r>
          </a:p>
          <a:p>
            <a:pPr algn="ctr"/>
            <a:r>
              <a:rPr lang="ru-RU" sz="2800" dirty="0" smtClean="0">
                <a:solidFill>
                  <a:srgbClr val="0679A3"/>
                </a:solidFill>
              </a:rPr>
              <a:t>ЧТО ТЕБЯ ЖДЕТ: </a:t>
            </a:r>
            <a:r>
              <a:rPr lang="ru-RU" sz="2400" dirty="0" smtClean="0"/>
              <a:t>приключения, которые ты запомнишь на всю жизнь; горы, реки, канатная дорога, множество экскурсий и курс по созданию бизнес проекта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89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22960" y="219239"/>
            <a:ext cx="7520940" cy="548640"/>
          </a:xfrm>
        </p:spPr>
        <p:txBody>
          <a:bodyPr/>
          <a:lstStyle/>
          <a:p>
            <a:r>
              <a:rPr lang="ru-RU" dirty="0" smtClean="0"/>
              <a:t>ЧТО ТАКОЕ ДЕЛОВАР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4220" y="914400"/>
            <a:ext cx="8645384" cy="3825828"/>
          </a:xfrm>
        </p:spPr>
        <p:txBody>
          <a:bodyPr>
            <a:noAutofit/>
          </a:bodyPr>
          <a:lstStyle/>
          <a:p>
            <a:pPr algn="ctr"/>
            <a:r>
              <a:rPr lang="ru-RU" sz="2200" dirty="0"/>
              <a:t>Молодежная программа </a:t>
            </a:r>
            <a:r>
              <a:rPr lang="ru-RU" sz="2200" dirty="0" smtClean="0"/>
              <a:t>«ДЕЛОВАР» </a:t>
            </a:r>
            <a:r>
              <a:rPr lang="ru-RU" sz="2200" dirty="0"/>
              <a:t>ориентирована на практическое применение полученных </a:t>
            </a:r>
            <a:r>
              <a:rPr lang="ru-RU" sz="2200" dirty="0" smtClean="0"/>
              <a:t>знаний.</a:t>
            </a:r>
            <a:endParaRPr lang="ru-RU" sz="2200" dirty="0"/>
          </a:p>
          <a:p>
            <a:pPr algn="ctr"/>
            <a:r>
              <a:rPr lang="ru-RU" sz="2200" dirty="0"/>
              <a:t>Наши инструкторы дают только необходимую для деятельности информацию. Все полученные теоретические знания тестируются школьниками в ходе практики.</a:t>
            </a:r>
          </a:p>
          <a:p>
            <a:pPr algn="ctr"/>
            <a:r>
              <a:rPr lang="ru-RU" sz="2200" dirty="0"/>
              <a:t>Специально для программы </a:t>
            </a:r>
            <a:r>
              <a:rPr lang="ru-RU" sz="2200" dirty="0" smtClean="0"/>
              <a:t>«ДЕЛОВАP» разработаны </a:t>
            </a:r>
            <a:r>
              <a:rPr lang="ru-RU" sz="2200" dirty="0"/>
              <a:t>уникальные интерактивные обучающие системы: бизнес симуляторы, деловые игры, социально-динамические игры, гейм-кейсы.</a:t>
            </a:r>
          </a:p>
          <a:p>
            <a:pPr algn="ctr"/>
            <a:r>
              <a:rPr lang="ru-RU" sz="2200" dirty="0"/>
              <a:t>Данные технологии позволяют в увлекательной игровой форме получать сложные для усвоения знания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987548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ты получишь на выходе?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07" y="1416370"/>
            <a:ext cx="8580259" cy="3646747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В ходе программы школьники, разделенные на группы, разрабатывают свой бизнес проект. В конце программы проходит сдача экзамена и защита проектов. Самые лучшие проекты будут представлены на рассмотрение венчурным </a:t>
            </a:r>
            <a:r>
              <a:rPr lang="ru-RU" sz="2400" dirty="0" smtClean="0"/>
              <a:t>фондам и инвесторам.</a:t>
            </a:r>
            <a:endParaRPr lang="ru-RU" sz="2400" dirty="0"/>
          </a:p>
          <a:p>
            <a:pPr algn="ctr"/>
            <a:r>
              <a:rPr lang="ru-RU" sz="2400" dirty="0"/>
              <a:t>Самые удачные и потенциально прибыльные проекты могут получить финансирование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 smtClean="0"/>
              <a:t>И ЗАЧ</a:t>
            </a:r>
            <a:r>
              <a:rPr lang="en-US" sz="2400" dirty="0" err="1" smtClean="0"/>
              <a:t>Ё</a:t>
            </a:r>
            <a:r>
              <a:rPr lang="ru-RU" sz="2400" dirty="0" smtClean="0"/>
              <a:t>Т ПО ОБЖ</a:t>
            </a:r>
            <a:r>
              <a:rPr lang="ru-RU" sz="2400" dirty="0" smtClean="0">
                <a:sym typeface="Wingdings"/>
              </a:rPr>
              <a:t>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2044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22960" y="91440"/>
            <a:ext cx="7520940" cy="548640"/>
          </a:xfrm>
        </p:spPr>
        <p:txBody>
          <a:bodyPr/>
          <a:lstStyle/>
          <a:p>
            <a:r>
              <a:rPr lang="ru-RU" dirty="0" smtClean="0"/>
              <a:t>Мы тебя ждем</a:t>
            </a:r>
            <a:endParaRPr lang="ru-RU" dirty="0"/>
          </a:p>
        </p:txBody>
      </p:sp>
      <p:pic>
        <p:nvPicPr>
          <p:cNvPr id="4" name="Изображение 3" descr="0bc163_40ceb645ffb64d69a74e90bff0311e9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1"/>
            <a:ext cx="9144000" cy="609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8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22960" y="91440"/>
            <a:ext cx="7520940" cy="548640"/>
          </a:xfrm>
        </p:spPr>
        <p:txBody>
          <a:bodyPr/>
          <a:lstStyle/>
          <a:p>
            <a:r>
              <a:rPr lang="ru-RU" dirty="0" smtClean="0"/>
              <a:t>Мы тебя ждем</a:t>
            </a:r>
            <a:endParaRPr lang="ru-RU" dirty="0"/>
          </a:p>
        </p:txBody>
      </p:sp>
      <p:pic>
        <p:nvPicPr>
          <p:cNvPr id="4" name="Изображение 3" descr="0bc163_6195b1e0bcc245b5bf750dbf530fa80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5166"/>
            <a:ext cx="9174191" cy="60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93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22960" y="139411"/>
            <a:ext cx="7520940" cy="548640"/>
          </a:xfrm>
        </p:spPr>
        <p:txBody>
          <a:bodyPr/>
          <a:lstStyle/>
          <a:p>
            <a:r>
              <a:rPr lang="ru-RU" dirty="0" smtClean="0"/>
              <a:t>Мы тебя ждем</a:t>
            </a:r>
            <a:endParaRPr lang="ru-RU" dirty="0"/>
          </a:p>
        </p:txBody>
      </p:sp>
      <p:pic>
        <p:nvPicPr>
          <p:cNvPr id="4" name="Изображение 3" descr="0bc163_d7f4046b9eeb40429b71bcfb8808db1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4572"/>
            <a:ext cx="9144000" cy="602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0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22960" y="91440"/>
            <a:ext cx="7520940" cy="548640"/>
          </a:xfrm>
        </p:spPr>
        <p:txBody>
          <a:bodyPr/>
          <a:lstStyle/>
          <a:p>
            <a:r>
              <a:rPr lang="ru-RU" dirty="0" smtClean="0"/>
              <a:t>Мы тебя ждем</a:t>
            </a:r>
            <a:endParaRPr lang="ru-RU" dirty="0"/>
          </a:p>
        </p:txBody>
      </p:sp>
      <p:pic>
        <p:nvPicPr>
          <p:cNvPr id="4" name="Изображение 3" descr="0bc163_89630a0cd5624f30893391348a99aee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"/>
            <a:ext cx="9143999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57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Наши контакты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1589032"/>
            <a:ext cx="7520940" cy="3579849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Delat</a:t>
            </a:r>
            <a:r>
              <a:rPr lang="ru-RU" sz="3600" dirty="0" smtClean="0"/>
              <a:t>.</a:t>
            </a:r>
            <a:r>
              <a:rPr lang="en-US" sz="3600" dirty="0" smtClean="0"/>
              <a:t>biz</a:t>
            </a:r>
          </a:p>
          <a:p>
            <a:pPr algn="ctr"/>
            <a:r>
              <a:rPr lang="ru-RU" sz="3600" dirty="0" smtClean="0"/>
              <a:t>89167384373</a:t>
            </a:r>
            <a:endParaRPr lang="ru-RU" sz="3600" dirty="0"/>
          </a:p>
          <a:p>
            <a:pPr algn="ctr"/>
            <a:r>
              <a:rPr lang="ru-RU" sz="3600" dirty="0"/>
              <a:t>Антон Александрович</a:t>
            </a:r>
          </a:p>
          <a:p>
            <a:pPr algn="ctr"/>
            <a:r>
              <a:rPr lang="en-US" sz="3600" smtClean="0"/>
              <a:t>Nilma@mail.ru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4379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Углы.thmx</Template>
  <TotalTime>43</TotalTime>
  <Words>178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Franklin Gothic Book</vt:lpstr>
      <vt:lpstr>Franklin Gothic Medium</vt:lpstr>
      <vt:lpstr>Mangal</vt:lpstr>
      <vt:lpstr>Tunga</vt:lpstr>
      <vt:lpstr>Wingdings</vt:lpstr>
      <vt:lpstr>Углы</vt:lpstr>
      <vt:lpstr>ДЕЛОВАР</vt:lpstr>
      <vt:lpstr>Что? Где? Когда?</vt:lpstr>
      <vt:lpstr>ЧТО ТАКОЕ ДЕЛОВАР ?</vt:lpstr>
      <vt:lpstr>ЧТО ты получишь на выходе?</vt:lpstr>
      <vt:lpstr>Мы тебя ждем</vt:lpstr>
      <vt:lpstr>Мы тебя ждем</vt:lpstr>
      <vt:lpstr>Мы тебя ждем</vt:lpstr>
      <vt:lpstr>Мы тебя ждем</vt:lpstr>
      <vt:lpstr>Наши контакты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ДЕЛОВАР</dc:title>
  <dc:creator>Dimov Dmitry</dc:creator>
  <cp:lastModifiedBy> Виноградов</cp:lastModifiedBy>
  <cp:revision>5</cp:revision>
  <dcterms:created xsi:type="dcterms:W3CDTF">2017-03-14T07:41:44Z</dcterms:created>
  <dcterms:modified xsi:type="dcterms:W3CDTF">2017-03-28T09:31:00Z</dcterms:modified>
</cp:coreProperties>
</file>