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1" r:id="rId6"/>
    <p:sldId id="262" r:id="rId7"/>
    <p:sldId id="263" r:id="rId8"/>
    <p:sldId id="264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65BE-0657-4A47-90AD-C21C55E16B19}" type="datetime4">
              <a:rPr lang="en-US" smtClean="0"/>
              <a:pPr/>
              <a:t>March 28,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/>
              <a:pPr/>
              <a:t>March 28,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/>
              <a:pPr/>
              <a:t>March 28,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B8AF-C16A-4836-A92D-61834B5F0BA5}" type="datetime4">
              <a:rPr lang="en-US" smtClean="0"/>
              <a:pPr/>
              <a:t>March 28,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193-4505-4A75-99BB-880C6989A757}" type="datetime4">
              <a:rPr lang="en-US" smtClean="0"/>
              <a:pPr/>
              <a:t>March 28,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/>
              <a:pPr/>
              <a:t>March 28,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/>
              <a:pPr/>
              <a:t>March 28, 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012D-77A1-44B0-BB26-329BA1EE55C9}" type="datetime4">
              <a:rPr lang="en-US" smtClean="0"/>
              <a:pPr/>
              <a:t>March 28, 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March 28, 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AB0C-2220-4D0E-A0DD-DB7FA0F742F4}" type="datetime4">
              <a:rPr lang="en-US" smtClean="0"/>
              <a:pPr/>
              <a:t>March 28,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Чтобы добавить рисунок, перетащите его на заполнитель или щелкните значок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6D63-31BF-4B94-B6C5-E20B2C63F515}" type="datetime4">
              <a:rPr lang="en-US" smtClean="0"/>
              <a:pPr/>
              <a:t>March 28,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March 28,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 rot="19140000">
            <a:off x="817111" y="1730404"/>
            <a:ext cx="5648623" cy="1204306"/>
          </a:xfrm>
        </p:spPr>
        <p:txBody>
          <a:bodyPr/>
          <a:lstStyle/>
          <a:p>
            <a:r>
              <a:rPr lang="ru-RU" sz="6000" dirty="0" smtClean="0"/>
              <a:t>ДЕЛОВАР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/>
              <a:t>Предпринимательский лагерь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891596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Что? Где? Когда?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0251" y="1768112"/>
            <a:ext cx="8873323" cy="406017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accent3">
                    <a:lumMod val="75000"/>
                  </a:schemeClr>
                </a:solidFill>
              </a:rPr>
              <a:t>МЕСТО: </a:t>
            </a:r>
            <a:r>
              <a:rPr lang="ru-RU" sz="2400" dirty="0" smtClean="0"/>
              <a:t>город-курорт </a:t>
            </a:r>
            <a:r>
              <a:rPr lang="ru-RU" sz="2400" dirty="0"/>
              <a:t>Теберда республики Карачаево-</a:t>
            </a:r>
            <a:r>
              <a:rPr lang="ru-RU" sz="2400" dirty="0" smtClean="0"/>
              <a:t>Черкесия</a:t>
            </a:r>
          </a:p>
          <a:p>
            <a:r>
              <a:rPr lang="ru-RU" sz="2800" dirty="0" smtClean="0">
                <a:solidFill>
                  <a:srgbClr val="0679A3"/>
                </a:solidFill>
              </a:rPr>
              <a:t> ВРЕМЯ: </a:t>
            </a:r>
            <a:r>
              <a:rPr lang="ru-RU" sz="2400" dirty="0" smtClean="0"/>
              <a:t>8 июля 2017 года </a:t>
            </a:r>
            <a:r>
              <a:rPr lang="mr-IN" sz="2400" dirty="0" smtClean="0"/>
              <a:t>–</a:t>
            </a:r>
            <a:r>
              <a:rPr lang="ru-RU" sz="2400" dirty="0" smtClean="0"/>
              <a:t> 16 июля 2017 года</a:t>
            </a:r>
          </a:p>
          <a:p>
            <a:pPr algn="ctr"/>
            <a:r>
              <a:rPr lang="ru-RU" sz="2800" dirty="0" smtClean="0">
                <a:solidFill>
                  <a:srgbClr val="0679A3"/>
                </a:solidFill>
              </a:rPr>
              <a:t>ЧТО ТЕБЯ ЖДЕТ: </a:t>
            </a:r>
            <a:r>
              <a:rPr lang="ru-RU" sz="2400" dirty="0" smtClean="0"/>
              <a:t>приключения, которые ты запомнишь на всю жизнь; горы, реки, канатная дорога, множество экскурсий и курс по созданию бизнес проекта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1896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822960" y="219239"/>
            <a:ext cx="7520940" cy="548640"/>
          </a:xfrm>
        </p:spPr>
        <p:txBody>
          <a:bodyPr/>
          <a:lstStyle/>
          <a:p>
            <a:r>
              <a:rPr lang="ru-RU" dirty="0" smtClean="0"/>
              <a:t>ЧТО ТАКОЕ ДЕЛОВАР 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4220" y="914400"/>
            <a:ext cx="8645384" cy="3825828"/>
          </a:xfrm>
        </p:spPr>
        <p:txBody>
          <a:bodyPr>
            <a:noAutofit/>
          </a:bodyPr>
          <a:lstStyle/>
          <a:p>
            <a:pPr algn="ctr"/>
            <a:r>
              <a:rPr lang="ru-RU" sz="2200" dirty="0"/>
              <a:t>Молодежная программа </a:t>
            </a:r>
            <a:r>
              <a:rPr lang="ru-RU" sz="2200" dirty="0" smtClean="0"/>
              <a:t>«ДЕЛОВАР» </a:t>
            </a:r>
            <a:r>
              <a:rPr lang="ru-RU" sz="2200" dirty="0"/>
              <a:t>ориентирована на практическое применение полученных </a:t>
            </a:r>
            <a:r>
              <a:rPr lang="ru-RU" sz="2200" dirty="0" smtClean="0"/>
              <a:t>знаний.</a:t>
            </a:r>
            <a:endParaRPr lang="ru-RU" sz="2200" dirty="0"/>
          </a:p>
          <a:p>
            <a:pPr algn="ctr"/>
            <a:r>
              <a:rPr lang="ru-RU" sz="2200" dirty="0"/>
              <a:t>Наши инструкторы дают только необходимую для деятельности информацию. Все полученные теоретические знания тестируются школьниками в ходе практики.</a:t>
            </a:r>
          </a:p>
          <a:p>
            <a:pPr algn="ctr"/>
            <a:r>
              <a:rPr lang="ru-RU" sz="2200" dirty="0"/>
              <a:t>Специально для программы </a:t>
            </a:r>
            <a:r>
              <a:rPr lang="ru-RU" sz="2200" dirty="0" smtClean="0"/>
              <a:t>«ДЕЛОВАP» разработаны </a:t>
            </a:r>
            <a:r>
              <a:rPr lang="ru-RU" sz="2200" dirty="0"/>
              <a:t>уникальные интерактивные обучающие системы: бизнес симуляторы, деловые игры, социально-динамические игры, гейм-кейсы.</a:t>
            </a:r>
          </a:p>
          <a:p>
            <a:pPr algn="ctr"/>
            <a:r>
              <a:rPr lang="ru-RU" sz="2200" dirty="0"/>
              <a:t>Данные технологии позволяют в увлекательной игровой форме получать сложные для усвоения знания</a:t>
            </a:r>
            <a:r>
              <a:rPr lang="ru-RU" sz="2200" dirty="0" smtClean="0"/>
              <a:t>.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987548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ты получишь на выходе?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1907" y="1416370"/>
            <a:ext cx="8580259" cy="3646747"/>
          </a:xfrm>
        </p:spPr>
        <p:txBody>
          <a:bodyPr>
            <a:normAutofit/>
          </a:bodyPr>
          <a:lstStyle/>
          <a:p>
            <a:pPr algn="ctr"/>
            <a:r>
              <a:rPr lang="ru-RU" sz="2400" dirty="0"/>
              <a:t>В ходе программы школьники, разделенные на группы, разрабатывают свой бизнес проект. В конце программы проходит сдача экзамена и защита проектов. Самые лучшие проекты будут представлены на рассмотрение венчурным </a:t>
            </a:r>
            <a:r>
              <a:rPr lang="ru-RU" sz="2400" dirty="0" smtClean="0"/>
              <a:t>фондам и инвесторам.</a:t>
            </a:r>
            <a:endParaRPr lang="ru-RU" sz="2400" dirty="0"/>
          </a:p>
          <a:p>
            <a:pPr algn="ctr"/>
            <a:r>
              <a:rPr lang="ru-RU" sz="2400" dirty="0"/>
              <a:t>Самые удачные и потенциально прибыльные проекты могут получить финансирование</a:t>
            </a:r>
            <a:r>
              <a:rPr lang="ru-RU" sz="2400" dirty="0" smtClean="0"/>
              <a:t>.</a:t>
            </a:r>
          </a:p>
          <a:p>
            <a:pPr algn="ctr"/>
            <a:r>
              <a:rPr lang="ru-RU" sz="2400" dirty="0" smtClean="0"/>
              <a:t>И ЗАЧ</a:t>
            </a:r>
            <a:r>
              <a:rPr lang="en-US" sz="2400" dirty="0" err="1" smtClean="0"/>
              <a:t>Ё</a:t>
            </a:r>
            <a:r>
              <a:rPr lang="ru-RU" sz="2400" dirty="0" smtClean="0"/>
              <a:t>Т ПО ОБЖ</a:t>
            </a:r>
            <a:r>
              <a:rPr lang="ru-RU" sz="2400" dirty="0" smtClean="0">
                <a:sym typeface="Wingdings"/>
              </a:rPr>
              <a:t>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20445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822960" y="91440"/>
            <a:ext cx="7520940" cy="548640"/>
          </a:xfrm>
        </p:spPr>
        <p:txBody>
          <a:bodyPr/>
          <a:lstStyle/>
          <a:p>
            <a:r>
              <a:rPr lang="ru-RU" dirty="0" smtClean="0"/>
              <a:t>Мы тебя ждем</a:t>
            </a:r>
            <a:endParaRPr lang="ru-RU" dirty="0"/>
          </a:p>
        </p:txBody>
      </p:sp>
      <p:pic>
        <p:nvPicPr>
          <p:cNvPr id="4" name="Изображение 3" descr="0bc163_40ceb645ffb64d69a74e90bff0311e91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01"/>
            <a:ext cx="9144000" cy="6095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87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822960" y="91440"/>
            <a:ext cx="7520940" cy="548640"/>
          </a:xfrm>
        </p:spPr>
        <p:txBody>
          <a:bodyPr/>
          <a:lstStyle/>
          <a:p>
            <a:r>
              <a:rPr lang="ru-RU" dirty="0" smtClean="0"/>
              <a:t>Мы тебя ждем</a:t>
            </a:r>
            <a:endParaRPr lang="ru-RU" dirty="0"/>
          </a:p>
        </p:txBody>
      </p:sp>
      <p:pic>
        <p:nvPicPr>
          <p:cNvPr id="4" name="Изображение 3" descr="0bc163_6195b1e0bcc245b5bf750dbf530fa804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5166"/>
            <a:ext cx="9174191" cy="6092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293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822960" y="139411"/>
            <a:ext cx="7520940" cy="548640"/>
          </a:xfrm>
        </p:spPr>
        <p:txBody>
          <a:bodyPr/>
          <a:lstStyle/>
          <a:p>
            <a:r>
              <a:rPr lang="ru-RU" dirty="0" smtClean="0"/>
              <a:t>Мы тебя ждем</a:t>
            </a:r>
            <a:endParaRPr lang="ru-RU" dirty="0"/>
          </a:p>
        </p:txBody>
      </p:sp>
      <p:pic>
        <p:nvPicPr>
          <p:cNvPr id="4" name="Изображение 3" descr="0bc163_d7f4046b9eeb40429b71bcfb8808db14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4572"/>
            <a:ext cx="9144000" cy="6023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508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822960" y="91440"/>
            <a:ext cx="7520940" cy="548640"/>
          </a:xfrm>
        </p:spPr>
        <p:txBody>
          <a:bodyPr/>
          <a:lstStyle/>
          <a:p>
            <a:r>
              <a:rPr lang="ru-RU" dirty="0" smtClean="0"/>
              <a:t>Мы тебя ждем</a:t>
            </a:r>
            <a:endParaRPr lang="ru-RU" dirty="0"/>
          </a:p>
        </p:txBody>
      </p:sp>
      <p:pic>
        <p:nvPicPr>
          <p:cNvPr id="4" name="Изображение 3" descr="0bc163_89630a0cd5624f30893391348a99aee3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0080"/>
            <a:ext cx="9143999" cy="6217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5574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dirty="0" smtClean="0"/>
              <a:t>Наши контакты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960" y="1589032"/>
            <a:ext cx="7520940" cy="3579849"/>
          </a:xfrm>
        </p:spPr>
        <p:txBody>
          <a:bodyPr>
            <a:noAutofit/>
          </a:bodyPr>
          <a:lstStyle/>
          <a:p>
            <a:pPr algn="ctr"/>
            <a:r>
              <a:rPr lang="en-US" sz="3600" dirty="0" err="1" smtClean="0"/>
              <a:t>Delat</a:t>
            </a:r>
            <a:r>
              <a:rPr lang="ru-RU" sz="3600" dirty="0" smtClean="0"/>
              <a:t>.</a:t>
            </a:r>
            <a:r>
              <a:rPr lang="en-US" sz="3600" dirty="0" smtClean="0"/>
              <a:t>biz</a:t>
            </a:r>
          </a:p>
          <a:p>
            <a:pPr algn="ctr"/>
            <a:r>
              <a:rPr lang="ru-RU" sz="3600" dirty="0" smtClean="0"/>
              <a:t>89167384373</a:t>
            </a:r>
            <a:endParaRPr lang="ru-RU" sz="3600" dirty="0"/>
          </a:p>
          <a:p>
            <a:pPr algn="ctr"/>
            <a:r>
              <a:rPr lang="ru-RU" sz="3600" dirty="0"/>
              <a:t>Антон Александрович</a:t>
            </a:r>
          </a:p>
          <a:p>
            <a:pPr algn="ctr"/>
            <a:r>
              <a:rPr lang="en-US" sz="3600" smtClean="0"/>
              <a:t>Nilma@mail.ru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443799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Углы.thmx</Template>
  <TotalTime>43</TotalTime>
  <Words>178</Words>
  <Application>Microsoft Office PowerPoint</Application>
  <PresentationFormat>Экран (4:3)</PresentationFormat>
  <Paragraphs>24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Franklin Gothic Book</vt:lpstr>
      <vt:lpstr>Franklin Gothic Medium</vt:lpstr>
      <vt:lpstr>Mangal</vt:lpstr>
      <vt:lpstr>Tunga</vt:lpstr>
      <vt:lpstr>Wingdings</vt:lpstr>
      <vt:lpstr>Углы</vt:lpstr>
      <vt:lpstr>ДЕЛОВАР</vt:lpstr>
      <vt:lpstr>Что? Где? Когда?</vt:lpstr>
      <vt:lpstr>ЧТО ТАКОЕ ДЕЛОВАР ?</vt:lpstr>
      <vt:lpstr>ЧТО ты получишь на выходе?</vt:lpstr>
      <vt:lpstr>Мы тебя ждем</vt:lpstr>
      <vt:lpstr>Мы тебя ждем</vt:lpstr>
      <vt:lpstr>Мы тебя ждем</vt:lpstr>
      <vt:lpstr>Мы тебя ждем</vt:lpstr>
      <vt:lpstr>Наши контакты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ДЕЛОВАР</dc:title>
  <dc:creator>Dimov Dmitry</dc:creator>
  <cp:lastModifiedBy> Виноградов</cp:lastModifiedBy>
  <cp:revision>5</cp:revision>
  <dcterms:created xsi:type="dcterms:W3CDTF">2017-03-14T07:41:44Z</dcterms:created>
  <dcterms:modified xsi:type="dcterms:W3CDTF">2017-03-28T09:31:00Z</dcterms:modified>
</cp:coreProperties>
</file>