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2" d="100"/>
          <a:sy n="122" d="100"/>
        </p:scale>
        <p:origin x="-114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04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26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11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38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24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732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95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24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66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7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86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F2597-9CC6-41A6-9F42-20562B9C0D6A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0328-B5F0-4214-B3CF-8F4229CBDE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6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rite?email=akademia.geroev@mail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45920" cy="1645920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03960" y="2270760"/>
            <a:ext cx="986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/>
              <a:t>ВОЕННО-СПОРТИВНЫЙ ЛАГЕРЬ </a:t>
            </a:r>
            <a:r>
              <a:rPr lang="ru-RU" sz="4800" b="1" dirty="0" smtClean="0">
                <a:latin typeface="Arial Black" panose="020B0A04020102020204" pitchFamily="34" charset="0"/>
              </a:rPr>
              <a:t>«ПОЛКОВОДЕЦ»</a:t>
            </a:r>
            <a:endParaRPr lang="ru-RU" sz="4800" b="1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2200" y="345906"/>
            <a:ext cx="500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Программа разработана специально для ВШЭ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24" y="0"/>
            <a:ext cx="1654076" cy="16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2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0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8160" y="1429688"/>
            <a:ext cx="110642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Военно-спортивный лагерь «Полководец» - это возможность получить редкие и полезные жизненные навыки, побывать на уникальных занятиях, испытать себя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найти массу новых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друзей,</a:t>
            </a: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также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почувствовать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себя настоящим бойцом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спецподразделения!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3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32560" y="0"/>
            <a:ext cx="935736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лагере Курсант получит навыки:</a:t>
            </a:r>
            <a:endParaRPr lang="ru-RU" sz="32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в команде под грамотным руководством командира-наставника</a:t>
            </a: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Приготовления различной еды на костре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Станет участником сражения с применением современного бесконтактного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Лазертаг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-оборудования (аналоги боевого оружия АК-105)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 первой медицинской помощи 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Ориентирования на местности с компасом и без него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Адаптация к нестандартным условиям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37360" y="684546"/>
            <a:ext cx="91592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 проведения лагеря: с 18 по 28 июня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Стоимость лагеря: 20 000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35480" y="2420285"/>
            <a:ext cx="8465820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стоимость входит: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Проживание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3-х и 4-хместных палатках/комнатах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3-х разовое питание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Трансфер Москва-база-Москва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Фотоотчет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Круглосуточная охрана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кемпинговой зоны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Медработник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опытных специалистов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1200" y="3011691"/>
            <a:ext cx="786384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704850" algn="l"/>
              </a:tabLst>
            </a:pPr>
            <a:r>
              <a:rPr lang="en-US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8(968)-473-88-08;  8(</a:t>
            </a:r>
            <a:r>
              <a:rPr lang="ru-RU" sz="36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968)-927-52-87</a:t>
            </a:r>
            <a:endParaRPr lang="ru-RU" sz="3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akademia.geroev@mail.ru</a:t>
            </a:r>
            <a:endParaRPr lang="ru-RU" sz="3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6980" y="2136140"/>
            <a:ext cx="6812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онтакты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15590" y="4378219"/>
            <a:ext cx="6195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vk.com/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akademia.geroev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1320" y="123349"/>
            <a:ext cx="1102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ИСПЫТАЙ СЕБЯ НА ВОЕННО-СПОРТИВНОМ ЛАГЕРЕ «ПОЛКОВОДЕЦ»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4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153</Words>
  <Application>Microsoft Office PowerPoint</Application>
  <PresentationFormat>Произвольный</PresentationFormat>
  <Paragraphs>25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 Гоголин</dc:creator>
  <cp:lastModifiedBy>Пользователь Windows</cp:lastModifiedBy>
  <cp:revision>9</cp:revision>
  <dcterms:created xsi:type="dcterms:W3CDTF">2017-02-06T10:06:59Z</dcterms:created>
  <dcterms:modified xsi:type="dcterms:W3CDTF">2017-03-14T07:02:33Z</dcterms:modified>
</cp:coreProperties>
</file>