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2" d="100"/>
          <a:sy n="122" d="100"/>
        </p:scale>
        <p:origin x="-11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4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77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86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26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11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8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4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3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9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24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66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2597-9CC6-41A6-9F42-20562B9C0D6A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50328-B5F0-4214-B3CF-8F4229CBD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6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write?email=akademia.geroev@mail.r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45920" cy="1645920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203960" y="2270760"/>
            <a:ext cx="9860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 smtClean="0"/>
              <a:t>ВОЕННО-СПОРТИВНЫЙ ЛАГЕРЬ </a:t>
            </a:r>
            <a:r>
              <a:rPr lang="ru-RU" sz="4800" b="1" dirty="0" smtClean="0">
                <a:latin typeface="Arial Black" panose="020B0A04020102020204" pitchFamily="34" charset="0"/>
              </a:rPr>
              <a:t>«ПОЛКОВОДЕЦ»</a:t>
            </a:r>
            <a:endParaRPr lang="ru-RU" sz="4800" b="1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32200" y="345906"/>
            <a:ext cx="500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Программа разработана специально для ВШЭ</a:t>
            </a:r>
            <a:endParaRPr lang="ru-RU" sz="28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924" y="0"/>
            <a:ext cx="1654076" cy="165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10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160" y="1429688"/>
            <a:ext cx="110642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Военно-спортивный лагерь «Полководец» - это возможность получить редкие и полезные жизненные навыки, побывать на уникальных занятиях, испытать себя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найти массу новых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друзей,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также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почувствовать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себя настоящим бойцом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спецподразделения!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32560" y="0"/>
            <a:ext cx="935736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лагере Курсант получит навыки:</a:t>
            </a:r>
            <a:endParaRPr lang="ru-RU" sz="32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в команде под грамотным руководством командира-наставника</a:t>
            </a: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Приготовления различной еды на костре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Станет участником сражения с применением современного бесконтактного </a:t>
            </a:r>
            <a:r>
              <a:rPr lang="ru-RU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Лазертаг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-оборудования (аналоги боевого оружия АК-105)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первой медицинской помощи 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Ориентирования на местности с компасом и без него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Адаптация к нестандартным условиям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7360" y="684546"/>
            <a:ext cx="9159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 проведения лагеря: с 18 по 28 июня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лагеря: 20 000 руб.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35480" y="2420285"/>
            <a:ext cx="846582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стоимость входит: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Проживание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3-х и 4-хместных палатках/комнатах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3-х разовое питание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Трансфер Москва-база-Москва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Фотоотчет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Круглосуточная охрана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кемпинговой зоны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Медработник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опытных специалистов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5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1200" y="3011691"/>
            <a:ext cx="786384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704850" algn="l"/>
              </a:tabLs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8(968)-473-88-08;  8(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968)-927-52-87</a:t>
            </a:r>
            <a:endParaRPr lang="ru-RU" sz="36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akademia.geroev@mail.ru</a:t>
            </a:r>
            <a:endParaRPr lang="ru-RU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6980" y="2136140"/>
            <a:ext cx="681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5590" y="4378219"/>
            <a:ext cx="619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vk.com/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akademia.geroev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320" y="123349"/>
            <a:ext cx="1102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ИСПЫТАЙ СЕБЯ НА ВОЕННО-СПОРТИВНОМ ЛАГЕРЕ «ПОЛКОВОДЕЦ»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47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153</Words>
  <Application>Microsoft Office PowerPoint</Application>
  <PresentationFormat>Произвольный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Гоголин</dc:creator>
  <cp:lastModifiedBy>Пользователь Windows</cp:lastModifiedBy>
  <cp:revision>9</cp:revision>
  <dcterms:created xsi:type="dcterms:W3CDTF">2017-02-06T10:06:59Z</dcterms:created>
  <dcterms:modified xsi:type="dcterms:W3CDTF">2017-03-14T07:02:33Z</dcterms:modified>
</cp:coreProperties>
</file>