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6"/>
  </p:notesMasterIdLst>
  <p:sldIdLst>
    <p:sldId id="256" r:id="rId2"/>
    <p:sldId id="257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58" r:id="rId15"/>
  </p:sldIdLst>
  <p:sldSz cx="12192000" cy="6858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"/>
      </a:defRPr>
    </a:lvl1pPr>
    <a:lvl2pPr marL="0" marR="0" indent="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"/>
      </a:defRPr>
    </a:lvl2pPr>
    <a:lvl3pPr marL="0" marR="0" indent="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"/>
      </a:defRPr>
    </a:lvl3pPr>
    <a:lvl4pPr marL="0" marR="0" indent="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"/>
      </a:defRPr>
    </a:lvl4pPr>
    <a:lvl5pPr marL="0" marR="0" indent="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"/>
      </a:defRPr>
    </a:lvl5pPr>
    <a:lvl6pPr marL="0" marR="0" indent="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"/>
      </a:defRPr>
    </a:lvl6pPr>
    <a:lvl7pPr marL="0" marR="0" indent="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"/>
      </a:defRPr>
    </a:lvl7pPr>
    <a:lvl8pPr marL="0" marR="0" indent="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"/>
      </a:defRPr>
    </a:lvl8pPr>
    <a:lvl9pPr marL="0" marR="0" indent="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CB813"/>
              </a:solidFill>
              <a:prstDash val="solid"/>
              <a:round/>
            </a:ln>
          </a:left>
          <a:right>
            <a:ln w="12700" cap="flat">
              <a:solidFill>
                <a:srgbClr val="FCB813"/>
              </a:solidFill>
              <a:prstDash val="solid"/>
              <a:round/>
            </a:ln>
          </a:right>
          <a:top>
            <a:ln w="12700" cap="flat">
              <a:solidFill>
                <a:srgbClr val="FCB813"/>
              </a:solidFill>
              <a:prstDash val="solid"/>
              <a:round/>
            </a:ln>
          </a:top>
          <a:bottom>
            <a:ln w="12700" cap="flat">
              <a:solidFill>
                <a:srgbClr val="FCB813"/>
              </a:solidFill>
              <a:prstDash val="solid"/>
              <a:round/>
            </a:ln>
          </a:bottom>
          <a:insideH>
            <a:ln w="12700" cap="flat">
              <a:solidFill>
                <a:srgbClr val="FCB813"/>
              </a:solidFill>
              <a:prstDash val="solid"/>
              <a:round/>
            </a:ln>
          </a:insideH>
          <a:insideV>
            <a:ln w="12700" cap="flat">
              <a:solidFill>
                <a:srgbClr val="FCB813"/>
              </a:solidFill>
              <a:prstDash val="solid"/>
              <a:round/>
            </a:ln>
          </a:insideV>
        </a:tcBdr>
        <a:fill>
          <a:solidFill>
            <a:srgbClr val="FAD4D2"/>
          </a:solidFill>
        </a:fill>
      </a:tcStyle>
    </a:wholeTbl>
    <a:band2H>
      <a:tcTxStyle/>
      <a:tcStyle>
        <a:tcBdr/>
        <a:fill>
          <a:solidFill>
            <a:srgbClr val="FCEBEA"/>
          </a:solidFill>
        </a:fill>
      </a:tcStyle>
    </a:band2H>
    <a:firstCol>
      <a:tcTxStyle b="on" i="off">
        <a:fontRef idx="minor">
          <a:srgbClr val="FCB813"/>
        </a:fontRef>
        <a:srgbClr val="FCB813"/>
      </a:tcTxStyle>
      <a:tcStyle>
        <a:tcBdr>
          <a:left>
            <a:ln w="12700" cap="flat">
              <a:solidFill>
                <a:srgbClr val="FCB813"/>
              </a:solidFill>
              <a:prstDash val="solid"/>
              <a:round/>
            </a:ln>
          </a:left>
          <a:right>
            <a:ln w="12700" cap="flat">
              <a:solidFill>
                <a:srgbClr val="FCB813"/>
              </a:solidFill>
              <a:prstDash val="solid"/>
              <a:round/>
            </a:ln>
          </a:right>
          <a:top>
            <a:ln w="12700" cap="flat">
              <a:solidFill>
                <a:srgbClr val="FCB813"/>
              </a:solidFill>
              <a:prstDash val="solid"/>
              <a:round/>
            </a:ln>
          </a:top>
          <a:bottom>
            <a:ln w="12700" cap="flat">
              <a:solidFill>
                <a:srgbClr val="FCB813"/>
              </a:solidFill>
              <a:prstDash val="solid"/>
              <a:round/>
            </a:ln>
          </a:bottom>
          <a:insideH>
            <a:ln w="12700" cap="flat">
              <a:solidFill>
                <a:srgbClr val="FCB813"/>
              </a:solidFill>
              <a:prstDash val="solid"/>
              <a:round/>
            </a:ln>
          </a:insideH>
          <a:insideV>
            <a:ln w="12700" cap="flat">
              <a:solidFill>
                <a:srgbClr val="FCB813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inor">
          <a:srgbClr val="FCB813"/>
        </a:fontRef>
        <a:srgbClr val="FCB813"/>
      </a:tcTxStyle>
      <a:tcStyle>
        <a:tcBdr>
          <a:left>
            <a:ln w="12700" cap="flat">
              <a:solidFill>
                <a:srgbClr val="FCB813"/>
              </a:solidFill>
              <a:prstDash val="solid"/>
              <a:round/>
            </a:ln>
          </a:left>
          <a:right>
            <a:ln w="12700" cap="flat">
              <a:solidFill>
                <a:srgbClr val="FCB813"/>
              </a:solidFill>
              <a:prstDash val="solid"/>
              <a:round/>
            </a:ln>
          </a:right>
          <a:top>
            <a:ln w="38100" cap="flat">
              <a:solidFill>
                <a:srgbClr val="FCB813"/>
              </a:solidFill>
              <a:prstDash val="solid"/>
              <a:round/>
            </a:ln>
          </a:top>
          <a:bottom>
            <a:ln w="12700" cap="flat">
              <a:solidFill>
                <a:srgbClr val="FCB813"/>
              </a:solidFill>
              <a:prstDash val="solid"/>
              <a:round/>
            </a:ln>
          </a:bottom>
          <a:insideH>
            <a:ln w="12700" cap="flat">
              <a:solidFill>
                <a:srgbClr val="FCB813"/>
              </a:solidFill>
              <a:prstDash val="solid"/>
              <a:round/>
            </a:ln>
          </a:insideH>
          <a:insideV>
            <a:ln w="12700" cap="flat">
              <a:solidFill>
                <a:srgbClr val="FCB813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inor">
          <a:srgbClr val="FCB813"/>
        </a:fontRef>
        <a:srgbClr val="FCB813"/>
      </a:tcTxStyle>
      <a:tcStyle>
        <a:tcBdr>
          <a:left>
            <a:ln w="12700" cap="flat">
              <a:solidFill>
                <a:srgbClr val="FCB813"/>
              </a:solidFill>
              <a:prstDash val="solid"/>
              <a:round/>
            </a:ln>
          </a:left>
          <a:right>
            <a:ln w="12700" cap="flat">
              <a:solidFill>
                <a:srgbClr val="FCB813"/>
              </a:solidFill>
              <a:prstDash val="solid"/>
              <a:round/>
            </a:ln>
          </a:right>
          <a:top>
            <a:ln w="12700" cap="flat">
              <a:solidFill>
                <a:srgbClr val="FCB813"/>
              </a:solidFill>
              <a:prstDash val="solid"/>
              <a:round/>
            </a:ln>
          </a:top>
          <a:bottom>
            <a:ln w="38100" cap="flat">
              <a:solidFill>
                <a:srgbClr val="FCB813"/>
              </a:solidFill>
              <a:prstDash val="solid"/>
              <a:round/>
            </a:ln>
          </a:bottom>
          <a:insideH>
            <a:ln w="12700" cap="flat">
              <a:solidFill>
                <a:srgbClr val="FCB813"/>
              </a:solidFill>
              <a:prstDash val="solid"/>
              <a:round/>
            </a:ln>
          </a:insideH>
          <a:insideV>
            <a:ln w="12700" cap="flat">
              <a:solidFill>
                <a:srgbClr val="FCB813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CB813"/>
              </a:solidFill>
              <a:prstDash val="solid"/>
              <a:round/>
            </a:ln>
          </a:left>
          <a:right>
            <a:ln w="12700" cap="flat">
              <a:solidFill>
                <a:srgbClr val="FCB813"/>
              </a:solidFill>
              <a:prstDash val="solid"/>
              <a:round/>
            </a:ln>
          </a:right>
          <a:top>
            <a:ln w="12700" cap="flat">
              <a:solidFill>
                <a:srgbClr val="FCB813"/>
              </a:solidFill>
              <a:prstDash val="solid"/>
              <a:round/>
            </a:ln>
          </a:top>
          <a:bottom>
            <a:ln w="12700" cap="flat">
              <a:solidFill>
                <a:srgbClr val="FCB813"/>
              </a:solidFill>
              <a:prstDash val="solid"/>
              <a:round/>
            </a:ln>
          </a:bottom>
          <a:insideH>
            <a:ln w="12700" cap="flat">
              <a:solidFill>
                <a:srgbClr val="FCB813"/>
              </a:solidFill>
              <a:prstDash val="solid"/>
              <a:round/>
            </a:ln>
          </a:insideH>
          <a:insideV>
            <a:ln w="12700" cap="flat">
              <a:solidFill>
                <a:srgbClr val="FCB813"/>
              </a:solidFill>
              <a:prstDash val="solid"/>
              <a:round/>
            </a:ln>
          </a:insideV>
        </a:tcBdr>
        <a:fill>
          <a:solidFill>
            <a:srgbClr val="D4DBF2"/>
          </a:solidFill>
        </a:fill>
      </a:tcStyle>
    </a:wholeTbl>
    <a:band2H>
      <a:tcTxStyle/>
      <a:tcStyle>
        <a:tcBdr/>
        <a:fill>
          <a:solidFill>
            <a:srgbClr val="EBEEF9"/>
          </a:solidFill>
        </a:fill>
      </a:tcStyle>
    </a:band2H>
    <a:firstCol>
      <a:tcTxStyle b="on" i="off">
        <a:fontRef idx="minor">
          <a:srgbClr val="FCB813"/>
        </a:fontRef>
        <a:srgbClr val="FCB813"/>
      </a:tcTxStyle>
      <a:tcStyle>
        <a:tcBdr>
          <a:left>
            <a:ln w="12700" cap="flat">
              <a:solidFill>
                <a:srgbClr val="FCB813"/>
              </a:solidFill>
              <a:prstDash val="solid"/>
              <a:round/>
            </a:ln>
          </a:left>
          <a:right>
            <a:ln w="12700" cap="flat">
              <a:solidFill>
                <a:srgbClr val="FCB813"/>
              </a:solidFill>
              <a:prstDash val="solid"/>
              <a:round/>
            </a:ln>
          </a:right>
          <a:top>
            <a:ln w="12700" cap="flat">
              <a:solidFill>
                <a:srgbClr val="FCB813"/>
              </a:solidFill>
              <a:prstDash val="solid"/>
              <a:round/>
            </a:ln>
          </a:top>
          <a:bottom>
            <a:ln w="12700" cap="flat">
              <a:solidFill>
                <a:srgbClr val="FCB813"/>
              </a:solidFill>
              <a:prstDash val="solid"/>
              <a:round/>
            </a:ln>
          </a:bottom>
          <a:insideH>
            <a:ln w="12700" cap="flat">
              <a:solidFill>
                <a:srgbClr val="FCB813"/>
              </a:solidFill>
              <a:prstDash val="solid"/>
              <a:round/>
            </a:ln>
          </a:insideH>
          <a:insideV>
            <a:ln w="12700" cap="flat">
              <a:solidFill>
                <a:srgbClr val="FCB813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inor">
          <a:srgbClr val="FCB813"/>
        </a:fontRef>
        <a:srgbClr val="FCB813"/>
      </a:tcTxStyle>
      <a:tcStyle>
        <a:tcBdr>
          <a:left>
            <a:ln w="12700" cap="flat">
              <a:solidFill>
                <a:srgbClr val="FCB813"/>
              </a:solidFill>
              <a:prstDash val="solid"/>
              <a:round/>
            </a:ln>
          </a:left>
          <a:right>
            <a:ln w="12700" cap="flat">
              <a:solidFill>
                <a:srgbClr val="FCB813"/>
              </a:solidFill>
              <a:prstDash val="solid"/>
              <a:round/>
            </a:ln>
          </a:right>
          <a:top>
            <a:ln w="38100" cap="flat">
              <a:solidFill>
                <a:srgbClr val="FCB813"/>
              </a:solidFill>
              <a:prstDash val="solid"/>
              <a:round/>
            </a:ln>
          </a:top>
          <a:bottom>
            <a:ln w="12700" cap="flat">
              <a:solidFill>
                <a:srgbClr val="FCB813"/>
              </a:solidFill>
              <a:prstDash val="solid"/>
              <a:round/>
            </a:ln>
          </a:bottom>
          <a:insideH>
            <a:ln w="12700" cap="flat">
              <a:solidFill>
                <a:srgbClr val="FCB813"/>
              </a:solidFill>
              <a:prstDash val="solid"/>
              <a:round/>
            </a:ln>
          </a:insideH>
          <a:insideV>
            <a:ln w="12700" cap="flat">
              <a:solidFill>
                <a:srgbClr val="FCB813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inor">
          <a:srgbClr val="FCB813"/>
        </a:fontRef>
        <a:srgbClr val="FCB813"/>
      </a:tcTxStyle>
      <a:tcStyle>
        <a:tcBdr>
          <a:left>
            <a:ln w="12700" cap="flat">
              <a:solidFill>
                <a:srgbClr val="FCB813"/>
              </a:solidFill>
              <a:prstDash val="solid"/>
              <a:round/>
            </a:ln>
          </a:left>
          <a:right>
            <a:ln w="12700" cap="flat">
              <a:solidFill>
                <a:srgbClr val="FCB813"/>
              </a:solidFill>
              <a:prstDash val="solid"/>
              <a:round/>
            </a:ln>
          </a:right>
          <a:top>
            <a:ln w="12700" cap="flat">
              <a:solidFill>
                <a:srgbClr val="FCB813"/>
              </a:solidFill>
              <a:prstDash val="solid"/>
              <a:round/>
            </a:ln>
          </a:top>
          <a:bottom>
            <a:ln w="38100" cap="flat">
              <a:solidFill>
                <a:srgbClr val="FCB813"/>
              </a:solidFill>
              <a:prstDash val="solid"/>
              <a:round/>
            </a:ln>
          </a:bottom>
          <a:insideH>
            <a:ln w="12700" cap="flat">
              <a:solidFill>
                <a:srgbClr val="FCB813"/>
              </a:solidFill>
              <a:prstDash val="solid"/>
              <a:round/>
            </a:ln>
          </a:insideH>
          <a:insideV>
            <a:ln w="12700" cap="flat">
              <a:solidFill>
                <a:srgbClr val="FCB813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CB813"/>
              </a:solidFill>
              <a:prstDash val="solid"/>
              <a:round/>
            </a:ln>
          </a:left>
          <a:right>
            <a:ln w="12700" cap="flat">
              <a:solidFill>
                <a:srgbClr val="FCB813"/>
              </a:solidFill>
              <a:prstDash val="solid"/>
              <a:round/>
            </a:ln>
          </a:right>
          <a:top>
            <a:ln w="12700" cap="flat">
              <a:solidFill>
                <a:srgbClr val="FCB813"/>
              </a:solidFill>
              <a:prstDash val="solid"/>
              <a:round/>
            </a:ln>
          </a:top>
          <a:bottom>
            <a:ln w="12700" cap="flat">
              <a:solidFill>
                <a:srgbClr val="FCB813"/>
              </a:solidFill>
              <a:prstDash val="solid"/>
              <a:round/>
            </a:ln>
          </a:bottom>
          <a:insideH>
            <a:ln w="12700" cap="flat">
              <a:solidFill>
                <a:srgbClr val="FCB813"/>
              </a:solidFill>
              <a:prstDash val="solid"/>
              <a:round/>
            </a:ln>
          </a:insideH>
          <a:insideV>
            <a:ln w="12700" cap="flat">
              <a:solidFill>
                <a:srgbClr val="FCB813"/>
              </a:solidFill>
              <a:prstDash val="solid"/>
              <a:round/>
            </a:ln>
          </a:insideV>
        </a:tcBdr>
        <a:fill>
          <a:solidFill>
            <a:srgbClr val="E0DDEB"/>
          </a:solidFill>
        </a:fill>
      </a:tcStyle>
    </a:wholeTbl>
    <a:band2H>
      <a:tcTxStyle/>
      <a:tcStyle>
        <a:tcBdr/>
        <a:fill>
          <a:solidFill>
            <a:srgbClr val="F0EFF5"/>
          </a:solidFill>
        </a:fill>
      </a:tcStyle>
    </a:band2H>
    <a:firstCol>
      <a:tcTxStyle b="on" i="off">
        <a:fontRef idx="minor">
          <a:srgbClr val="FCB813"/>
        </a:fontRef>
        <a:srgbClr val="FCB813"/>
      </a:tcTxStyle>
      <a:tcStyle>
        <a:tcBdr>
          <a:left>
            <a:ln w="12700" cap="flat">
              <a:solidFill>
                <a:srgbClr val="FCB813"/>
              </a:solidFill>
              <a:prstDash val="solid"/>
              <a:round/>
            </a:ln>
          </a:left>
          <a:right>
            <a:ln w="12700" cap="flat">
              <a:solidFill>
                <a:srgbClr val="FCB813"/>
              </a:solidFill>
              <a:prstDash val="solid"/>
              <a:round/>
            </a:ln>
          </a:right>
          <a:top>
            <a:ln w="12700" cap="flat">
              <a:solidFill>
                <a:srgbClr val="FCB813"/>
              </a:solidFill>
              <a:prstDash val="solid"/>
              <a:round/>
            </a:ln>
          </a:top>
          <a:bottom>
            <a:ln w="12700" cap="flat">
              <a:solidFill>
                <a:srgbClr val="FCB813"/>
              </a:solidFill>
              <a:prstDash val="solid"/>
              <a:round/>
            </a:ln>
          </a:bottom>
          <a:insideH>
            <a:ln w="12700" cap="flat">
              <a:solidFill>
                <a:srgbClr val="FCB813"/>
              </a:solidFill>
              <a:prstDash val="solid"/>
              <a:round/>
            </a:ln>
          </a:insideH>
          <a:insideV>
            <a:ln w="12700" cap="flat">
              <a:solidFill>
                <a:srgbClr val="FCB813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inor">
          <a:srgbClr val="FCB813"/>
        </a:fontRef>
        <a:srgbClr val="FCB813"/>
      </a:tcTxStyle>
      <a:tcStyle>
        <a:tcBdr>
          <a:left>
            <a:ln w="12700" cap="flat">
              <a:solidFill>
                <a:srgbClr val="FCB813"/>
              </a:solidFill>
              <a:prstDash val="solid"/>
              <a:round/>
            </a:ln>
          </a:left>
          <a:right>
            <a:ln w="12700" cap="flat">
              <a:solidFill>
                <a:srgbClr val="FCB813"/>
              </a:solidFill>
              <a:prstDash val="solid"/>
              <a:round/>
            </a:ln>
          </a:right>
          <a:top>
            <a:ln w="38100" cap="flat">
              <a:solidFill>
                <a:srgbClr val="FCB813"/>
              </a:solidFill>
              <a:prstDash val="solid"/>
              <a:round/>
            </a:ln>
          </a:top>
          <a:bottom>
            <a:ln w="12700" cap="flat">
              <a:solidFill>
                <a:srgbClr val="FCB813"/>
              </a:solidFill>
              <a:prstDash val="solid"/>
              <a:round/>
            </a:ln>
          </a:bottom>
          <a:insideH>
            <a:ln w="12700" cap="flat">
              <a:solidFill>
                <a:srgbClr val="FCB813"/>
              </a:solidFill>
              <a:prstDash val="solid"/>
              <a:round/>
            </a:ln>
          </a:insideH>
          <a:insideV>
            <a:ln w="12700" cap="flat">
              <a:solidFill>
                <a:srgbClr val="FCB813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inor">
          <a:srgbClr val="FCB813"/>
        </a:fontRef>
        <a:srgbClr val="FCB813"/>
      </a:tcTxStyle>
      <a:tcStyle>
        <a:tcBdr>
          <a:left>
            <a:ln w="12700" cap="flat">
              <a:solidFill>
                <a:srgbClr val="FCB813"/>
              </a:solidFill>
              <a:prstDash val="solid"/>
              <a:round/>
            </a:ln>
          </a:left>
          <a:right>
            <a:ln w="12700" cap="flat">
              <a:solidFill>
                <a:srgbClr val="FCB813"/>
              </a:solidFill>
              <a:prstDash val="solid"/>
              <a:round/>
            </a:ln>
          </a:right>
          <a:top>
            <a:ln w="12700" cap="flat">
              <a:solidFill>
                <a:srgbClr val="FCB813"/>
              </a:solidFill>
              <a:prstDash val="solid"/>
              <a:round/>
            </a:ln>
          </a:top>
          <a:bottom>
            <a:ln w="38100" cap="flat">
              <a:solidFill>
                <a:srgbClr val="FCB813"/>
              </a:solidFill>
              <a:prstDash val="solid"/>
              <a:round/>
            </a:ln>
          </a:bottom>
          <a:insideH>
            <a:ln w="12700" cap="flat">
              <a:solidFill>
                <a:srgbClr val="FCB813"/>
              </a:solidFill>
              <a:prstDash val="solid"/>
              <a:round/>
            </a:ln>
          </a:insideH>
          <a:insideV>
            <a:ln w="12700" cap="flat">
              <a:solidFill>
                <a:srgbClr val="FCB813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/>
      <a:tcStyle>
        <a:tcBdr/>
        <a:fill>
          <a:solidFill>
            <a:srgbClr val="FCB813"/>
          </a:solidFill>
        </a:fill>
      </a:tcStyle>
    </a:band2H>
    <a:firstCol>
      <a:tcTxStyle b="on" i="off">
        <a:fontRef idx="minor">
          <a:srgbClr val="FCB813"/>
        </a:fontRef>
        <a:srgbClr val="FCB813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CB813"/>
          </a:solidFill>
        </a:fill>
      </a:tcStyle>
    </a:lastRow>
    <a:firstRow>
      <a:tcTxStyle b="on" i="off">
        <a:fontRef idx="minor">
          <a:srgbClr val="FCB813"/>
        </a:fontRef>
        <a:srgbClr val="FCB813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CB813"/>
              </a:solidFill>
              <a:prstDash val="solid"/>
              <a:round/>
            </a:ln>
          </a:left>
          <a:right>
            <a:ln w="12700" cap="flat">
              <a:solidFill>
                <a:srgbClr val="FCB813"/>
              </a:solidFill>
              <a:prstDash val="solid"/>
              <a:round/>
            </a:ln>
          </a:right>
          <a:top>
            <a:ln w="12700" cap="flat">
              <a:solidFill>
                <a:srgbClr val="FCB813"/>
              </a:solidFill>
              <a:prstDash val="solid"/>
              <a:round/>
            </a:ln>
          </a:top>
          <a:bottom>
            <a:ln w="12700" cap="flat">
              <a:solidFill>
                <a:srgbClr val="FCB813"/>
              </a:solidFill>
              <a:prstDash val="solid"/>
              <a:round/>
            </a:ln>
          </a:bottom>
          <a:insideH>
            <a:ln w="12700" cap="flat">
              <a:solidFill>
                <a:srgbClr val="FCB813"/>
              </a:solidFill>
              <a:prstDash val="solid"/>
              <a:round/>
            </a:ln>
          </a:insideH>
          <a:insideV>
            <a:ln w="12700" cap="flat">
              <a:solidFill>
                <a:srgbClr val="FCB813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/>
      <a:tcStyle>
        <a:tcBdr/>
        <a:fill>
          <a:solidFill>
            <a:srgbClr val="E6E6E6"/>
          </a:solidFill>
        </a:fill>
      </a:tcStyle>
    </a:band2H>
    <a:firstCol>
      <a:tcTxStyle b="on" i="off">
        <a:fontRef idx="minor">
          <a:srgbClr val="FCB813"/>
        </a:fontRef>
        <a:srgbClr val="FCB813"/>
      </a:tcTxStyle>
      <a:tcStyle>
        <a:tcBdr>
          <a:left>
            <a:ln w="12700" cap="flat">
              <a:solidFill>
                <a:srgbClr val="FCB813"/>
              </a:solidFill>
              <a:prstDash val="solid"/>
              <a:round/>
            </a:ln>
          </a:left>
          <a:right>
            <a:ln w="12700" cap="flat">
              <a:solidFill>
                <a:srgbClr val="FCB813"/>
              </a:solidFill>
              <a:prstDash val="solid"/>
              <a:round/>
            </a:ln>
          </a:right>
          <a:top>
            <a:ln w="12700" cap="flat">
              <a:solidFill>
                <a:srgbClr val="FCB813"/>
              </a:solidFill>
              <a:prstDash val="solid"/>
              <a:round/>
            </a:ln>
          </a:top>
          <a:bottom>
            <a:ln w="12700" cap="flat">
              <a:solidFill>
                <a:srgbClr val="FCB813"/>
              </a:solidFill>
              <a:prstDash val="solid"/>
              <a:round/>
            </a:ln>
          </a:bottom>
          <a:insideH>
            <a:ln w="12700" cap="flat">
              <a:solidFill>
                <a:srgbClr val="FCB813"/>
              </a:solidFill>
              <a:prstDash val="solid"/>
              <a:round/>
            </a:ln>
          </a:insideH>
          <a:insideV>
            <a:ln w="12700" cap="flat">
              <a:solidFill>
                <a:srgbClr val="FCB813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Ref idx="minor">
          <a:srgbClr val="FCB813"/>
        </a:fontRef>
        <a:srgbClr val="FCB813"/>
      </a:tcTxStyle>
      <a:tcStyle>
        <a:tcBdr>
          <a:left>
            <a:ln w="12700" cap="flat">
              <a:solidFill>
                <a:srgbClr val="FCB813"/>
              </a:solidFill>
              <a:prstDash val="solid"/>
              <a:round/>
            </a:ln>
          </a:left>
          <a:right>
            <a:ln w="12700" cap="flat">
              <a:solidFill>
                <a:srgbClr val="FCB813"/>
              </a:solidFill>
              <a:prstDash val="solid"/>
              <a:round/>
            </a:ln>
          </a:right>
          <a:top>
            <a:ln w="38100" cap="flat">
              <a:solidFill>
                <a:srgbClr val="FCB813"/>
              </a:solidFill>
              <a:prstDash val="solid"/>
              <a:round/>
            </a:ln>
          </a:top>
          <a:bottom>
            <a:ln w="12700" cap="flat">
              <a:solidFill>
                <a:srgbClr val="FCB813"/>
              </a:solidFill>
              <a:prstDash val="solid"/>
              <a:round/>
            </a:ln>
          </a:bottom>
          <a:insideH>
            <a:ln w="12700" cap="flat">
              <a:solidFill>
                <a:srgbClr val="FCB813"/>
              </a:solidFill>
              <a:prstDash val="solid"/>
              <a:round/>
            </a:ln>
          </a:insideH>
          <a:insideV>
            <a:ln w="12700" cap="flat">
              <a:solidFill>
                <a:srgbClr val="FCB813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Ref idx="minor">
          <a:srgbClr val="FCB813"/>
        </a:fontRef>
        <a:srgbClr val="FCB813"/>
      </a:tcTxStyle>
      <a:tcStyle>
        <a:tcBdr>
          <a:left>
            <a:ln w="12700" cap="flat">
              <a:solidFill>
                <a:srgbClr val="FCB813"/>
              </a:solidFill>
              <a:prstDash val="solid"/>
              <a:round/>
            </a:ln>
          </a:left>
          <a:right>
            <a:ln w="12700" cap="flat">
              <a:solidFill>
                <a:srgbClr val="FCB813"/>
              </a:solidFill>
              <a:prstDash val="solid"/>
              <a:round/>
            </a:ln>
          </a:right>
          <a:top>
            <a:ln w="12700" cap="flat">
              <a:solidFill>
                <a:srgbClr val="FCB813"/>
              </a:solidFill>
              <a:prstDash val="solid"/>
              <a:round/>
            </a:ln>
          </a:top>
          <a:bottom>
            <a:ln w="38100" cap="flat">
              <a:solidFill>
                <a:srgbClr val="FCB813"/>
              </a:solidFill>
              <a:prstDash val="solid"/>
              <a:round/>
            </a:ln>
          </a:bottom>
          <a:insideH>
            <a:ln w="12700" cap="flat">
              <a:solidFill>
                <a:srgbClr val="FCB813"/>
              </a:solidFill>
              <a:prstDash val="solid"/>
              <a:round/>
            </a:ln>
          </a:insideH>
          <a:insideV>
            <a:ln w="12700" cap="flat">
              <a:solidFill>
                <a:srgbClr val="FCB813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/>
    <p:restoredTop sz="94694"/>
  </p:normalViewPr>
  <p:slideViewPr>
    <p:cSldViewPr snapToGrid="0">
      <p:cViewPr>
        <p:scale>
          <a:sx n="110" d="100"/>
          <a:sy n="110" d="100"/>
        </p:scale>
        <p:origin x="632" y="1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Shape 11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12" name="Shape 112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latinLnBrk="0">
      <a:defRPr sz="1200">
        <a:latin typeface="+mj-lt"/>
        <a:ea typeface="+mj-ea"/>
        <a:cs typeface="+mj-cs"/>
        <a:sym typeface="Calibri"/>
      </a:defRPr>
    </a:lvl1pPr>
    <a:lvl2pPr indent="228600" latinLnBrk="0">
      <a:defRPr sz="1200">
        <a:latin typeface="+mj-lt"/>
        <a:ea typeface="+mj-ea"/>
        <a:cs typeface="+mj-cs"/>
        <a:sym typeface="Calibri"/>
      </a:defRPr>
    </a:lvl2pPr>
    <a:lvl3pPr indent="457200" latinLnBrk="0">
      <a:defRPr sz="1200">
        <a:latin typeface="+mj-lt"/>
        <a:ea typeface="+mj-ea"/>
        <a:cs typeface="+mj-cs"/>
        <a:sym typeface="Calibri"/>
      </a:defRPr>
    </a:lvl3pPr>
    <a:lvl4pPr indent="685800" latinLnBrk="0">
      <a:defRPr sz="1200">
        <a:latin typeface="+mj-lt"/>
        <a:ea typeface="+mj-ea"/>
        <a:cs typeface="+mj-cs"/>
        <a:sym typeface="Calibri"/>
      </a:defRPr>
    </a:lvl4pPr>
    <a:lvl5pPr indent="914400" latinLnBrk="0">
      <a:defRPr sz="1200">
        <a:latin typeface="+mj-lt"/>
        <a:ea typeface="+mj-ea"/>
        <a:cs typeface="+mj-cs"/>
        <a:sym typeface="Calibri"/>
      </a:defRPr>
    </a:lvl5pPr>
    <a:lvl6pPr indent="1143000" latinLnBrk="0">
      <a:defRPr sz="1200">
        <a:latin typeface="+mj-lt"/>
        <a:ea typeface="+mj-ea"/>
        <a:cs typeface="+mj-cs"/>
        <a:sym typeface="Calibri"/>
      </a:defRPr>
    </a:lvl6pPr>
    <a:lvl7pPr indent="1371600" latinLnBrk="0">
      <a:defRPr sz="1200">
        <a:latin typeface="+mj-lt"/>
        <a:ea typeface="+mj-ea"/>
        <a:cs typeface="+mj-cs"/>
        <a:sym typeface="Calibri"/>
      </a:defRPr>
    </a:lvl7pPr>
    <a:lvl8pPr indent="1600200" latinLnBrk="0">
      <a:defRPr sz="1200">
        <a:latin typeface="+mj-lt"/>
        <a:ea typeface="+mj-ea"/>
        <a:cs typeface="+mj-cs"/>
        <a:sym typeface="Calibri"/>
      </a:defRPr>
    </a:lvl8pPr>
    <a:lvl9pPr indent="1828800" latinLnBrk="0">
      <a:defRPr sz="1200">
        <a:latin typeface="+mj-lt"/>
        <a:ea typeface="+mj-ea"/>
        <a:cs typeface="+mj-cs"/>
        <a:sym typeface="Calibri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ТЕМА ПРЕЗЕНТАЦИИ"/>
          <p:cNvSpPr txBox="1">
            <a:spLocks noGrp="1"/>
          </p:cNvSpPr>
          <p:nvPr>
            <p:ph type="title" hasCustomPrompt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ТЕМА ПРЕЗЕНТАЦИИ</a:t>
            </a:r>
          </a:p>
        </p:txBody>
      </p:sp>
      <p:sp>
        <p:nvSpPr>
          <p:cNvPr id="13" name="Body Level One…"/>
          <p:cNvSpPr txBox="1"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4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Рисунок с подписью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Title Text"/>
          <p:cNvSpPr txBox="1">
            <a:spLocks noGrp="1"/>
          </p:cNvSpPr>
          <p:nvPr>
            <p:ph type="title"/>
          </p:nvPr>
        </p:nvSpPr>
        <p:spPr>
          <a:xfrm>
            <a:off x="839787" y="457200"/>
            <a:ext cx="3932240" cy="1600200"/>
          </a:xfrm>
          <a:prstGeom prst="rect">
            <a:avLst/>
          </a:prstGeom>
        </p:spPr>
        <p:txBody>
          <a:bodyPr/>
          <a:lstStyle>
            <a:lvl1pPr>
              <a:defRPr sz="3200" b="0"/>
            </a:lvl1pPr>
          </a:lstStyle>
          <a:p>
            <a:r>
              <a:t>Title Text</a:t>
            </a:r>
          </a:p>
        </p:txBody>
      </p:sp>
      <p:sp>
        <p:nvSpPr>
          <p:cNvPr id="95" name="Picture Placeholder 2"/>
          <p:cNvSpPr>
            <a:spLocks noGrp="1"/>
          </p:cNvSpPr>
          <p:nvPr>
            <p:ph type="pic" sz="half" idx="21"/>
          </p:nvPr>
        </p:nvSpPr>
        <p:spPr>
          <a:xfrm>
            <a:off x="5183187" y="987425"/>
            <a:ext cx="6172202" cy="4873625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96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839787" y="2057400"/>
            <a:ext cx="3932240" cy="3811588"/>
          </a:xfrm>
          <a:prstGeom prst="rect">
            <a:avLst/>
          </a:prstGeom>
        </p:spPr>
        <p:txBody>
          <a:bodyPr/>
          <a:lstStyle>
            <a:lvl1pPr>
              <a:defRPr sz="1600">
                <a:latin typeface="Circe Light"/>
                <a:ea typeface="Circe Light"/>
                <a:cs typeface="Circe Light"/>
                <a:sym typeface="Circe Light"/>
              </a:defRPr>
            </a:lvl1pPr>
            <a:lvl2pPr marL="0" indent="0">
              <a:buSzTx/>
              <a:buNone/>
              <a:defRPr sz="1600">
                <a:latin typeface="Circe Light"/>
                <a:ea typeface="Circe Light"/>
                <a:cs typeface="Circe Light"/>
                <a:sym typeface="Circe Light"/>
              </a:defRPr>
            </a:lvl2pPr>
            <a:lvl3pPr marL="0" indent="0">
              <a:buSzTx/>
              <a:buNone/>
              <a:defRPr sz="1600">
                <a:latin typeface="Circe Light"/>
                <a:ea typeface="Circe Light"/>
                <a:cs typeface="Circe Light"/>
                <a:sym typeface="Circe Light"/>
              </a:defRPr>
            </a:lvl3pPr>
            <a:lvl4pPr marL="0" indent="0">
              <a:buSzTx/>
              <a:buNone/>
              <a:defRPr sz="1600">
                <a:latin typeface="Circe Light"/>
                <a:ea typeface="Circe Light"/>
                <a:cs typeface="Circe Light"/>
                <a:sym typeface="Circe Light"/>
              </a:defRPr>
            </a:lvl4pPr>
            <a:lvl5pPr marL="0" indent="0">
              <a:buSzTx/>
              <a:buNone/>
              <a:defRPr sz="1600">
                <a:latin typeface="Circe Light"/>
                <a:ea typeface="Circe Light"/>
                <a:cs typeface="Circe Light"/>
                <a:sym typeface="Circe Light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97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Спасибо за внимание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СПАСИБО ЗА В"/>
          <p:cNvSpPr txBox="1">
            <a:spLocks noGrp="1"/>
          </p:cNvSpPr>
          <p:nvPr>
            <p:ph type="title" hasCustomPrompt="1"/>
          </p:nvPr>
        </p:nvSpPr>
        <p:spPr>
          <a:xfrm>
            <a:off x="838200" y="876748"/>
            <a:ext cx="10515600" cy="813942"/>
          </a:xfrm>
          <a:prstGeom prst="rect">
            <a:avLst/>
          </a:prstGeom>
        </p:spPr>
        <p:txBody>
          <a:bodyPr anchor="ctr"/>
          <a:lstStyle>
            <a:lvl1pPr>
              <a:defRPr b="0"/>
            </a:lvl1pPr>
          </a:lstStyle>
          <a:p>
            <a:r>
              <a:t>СПАСИБО ЗА В</a:t>
            </a:r>
          </a:p>
        </p:txBody>
      </p:sp>
      <p:sp>
        <p:nvSpPr>
          <p:cNvPr id="105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Титульный слайд (тема с подзаголовком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Text"/>
          <p:cNvSpPr txBox="1">
            <a:spLocks noGrp="1"/>
          </p:cNvSpPr>
          <p:nvPr>
            <p:ph type="title"/>
          </p:nvPr>
        </p:nvSpPr>
        <p:spPr>
          <a:xfrm>
            <a:off x="623391" y="-247651"/>
            <a:ext cx="10945218" cy="2387602"/>
          </a:xfrm>
          <a:prstGeom prst="rect">
            <a:avLst/>
          </a:prstGeom>
        </p:spPr>
        <p:txBody>
          <a:bodyPr/>
          <a:lstStyle>
            <a:lvl1pPr>
              <a:defRPr b="0"/>
            </a:lvl1pPr>
          </a:lstStyle>
          <a:p>
            <a:r>
              <a:t>Title Text</a:t>
            </a:r>
          </a:p>
        </p:txBody>
      </p:sp>
      <p:sp>
        <p:nvSpPr>
          <p:cNvPr id="22" name="Body Level One…"/>
          <p:cNvSpPr txBox="1"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3" name="Прямая соединительная линия 8"/>
          <p:cNvSpPr/>
          <p:nvPr/>
        </p:nvSpPr>
        <p:spPr>
          <a:xfrm>
            <a:off x="-11612" y="2618860"/>
            <a:ext cx="6751978" cy="1"/>
          </a:xfrm>
          <a:prstGeom prst="line">
            <a:avLst/>
          </a:prstGeom>
          <a:ln w="76200">
            <a:solidFill>
              <a:srgbClr val="000000"/>
            </a:solidFill>
            <a:miter/>
          </a:ln>
        </p:spPr>
        <p:txBody>
          <a:bodyPr lIns="45718" tIns="45718" rIns="45718" bIns="45718"/>
          <a:lstStyle/>
          <a:p>
            <a:endParaRPr/>
          </a:p>
        </p:txBody>
      </p:sp>
      <p:sp>
        <p:nvSpPr>
          <p:cNvPr id="24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Слайд с одной колонкой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Title Text"/>
          <p:cNvSpPr txBox="1">
            <a:spLocks noGrp="1"/>
          </p:cNvSpPr>
          <p:nvPr>
            <p:ph type="title"/>
          </p:nvPr>
        </p:nvSpPr>
        <p:spPr>
          <a:xfrm>
            <a:off x="551383" y="1030883"/>
            <a:ext cx="11017226" cy="813942"/>
          </a:xfrm>
          <a:prstGeom prst="rect">
            <a:avLst/>
          </a:prstGeom>
        </p:spPr>
        <p:txBody>
          <a:bodyPr anchor="ctr"/>
          <a:lstStyle>
            <a:lvl1pPr>
              <a:defRPr b="0"/>
            </a:lvl1pPr>
          </a:lstStyle>
          <a:p>
            <a:r>
              <a:t>Title Text</a:t>
            </a:r>
          </a:p>
        </p:txBody>
      </p:sp>
      <p:sp>
        <p:nvSpPr>
          <p:cNvPr id="32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551383" y="1794667"/>
            <a:ext cx="8424938" cy="3794574"/>
          </a:xfrm>
          <a:prstGeom prst="rect">
            <a:avLst/>
          </a:prstGeom>
        </p:spPr>
        <p:txBody>
          <a:bodyPr/>
          <a:lstStyle>
            <a:lvl1pPr marL="228600" indent="-228600">
              <a:buSzPct val="100000"/>
              <a:buFont typeface="Arial"/>
              <a:buChar char="•"/>
              <a:defRPr>
                <a:latin typeface="Circe Light"/>
                <a:ea typeface="Circe Light"/>
                <a:cs typeface="Circe Light"/>
                <a:sym typeface="Circe Light"/>
              </a:defRPr>
            </a:lvl1pPr>
            <a:lvl2pPr>
              <a:buFont typeface="Arial"/>
              <a:defRPr>
                <a:latin typeface="Circe Light"/>
                <a:ea typeface="Circe Light"/>
                <a:cs typeface="Circe Light"/>
                <a:sym typeface="Circe Light"/>
              </a:defRPr>
            </a:lvl2pPr>
            <a:lvl3pPr>
              <a:buFont typeface="Arial"/>
              <a:defRPr>
                <a:latin typeface="Circe Light"/>
                <a:ea typeface="Circe Light"/>
                <a:cs typeface="Circe Light"/>
                <a:sym typeface="Circe Light"/>
              </a:defRPr>
            </a:lvl3pPr>
            <a:lvl4pPr>
              <a:buFont typeface="Arial"/>
              <a:defRPr>
                <a:latin typeface="Circe Light"/>
                <a:ea typeface="Circe Light"/>
                <a:cs typeface="Circe Light"/>
                <a:sym typeface="Circe Light"/>
              </a:defRPr>
            </a:lvl4pPr>
            <a:lvl5pPr>
              <a:buFont typeface="Arial"/>
              <a:defRPr>
                <a:latin typeface="Circe Light"/>
                <a:ea typeface="Circe Light"/>
                <a:cs typeface="Circe Light"/>
                <a:sym typeface="Circe Light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33" name="Прямая соединительная линия 9"/>
          <p:cNvSpPr/>
          <p:nvPr/>
        </p:nvSpPr>
        <p:spPr>
          <a:xfrm>
            <a:off x="-734828" y="908719"/>
            <a:ext cx="13278908" cy="1"/>
          </a:xfrm>
          <a:prstGeom prst="line">
            <a:avLst/>
          </a:prstGeom>
          <a:ln w="38100">
            <a:solidFill>
              <a:srgbClr val="FCB813"/>
            </a:solidFill>
            <a:miter/>
          </a:ln>
        </p:spPr>
        <p:txBody>
          <a:bodyPr lIns="45718" tIns="45718" rIns="45718" bIns="45718"/>
          <a:lstStyle/>
          <a:p>
            <a:endParaRPr/>
          </a:p>
        </p:txBody>
      </p:sp>
      <p:sp>
        <p:nvSpPr>
          <p:cNvPr id="34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Заголовок раздела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Title Text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/>
          <a:lstStyle>
            <a:lvl1pPr>
              <a:defRPr sz="6000" b="0"/>
            </a:lvl1pPr>
          </a:lstStyle>
          <a:p>
            <a:r>
              <a:t>Title Text</a:t>
            </a:r>
          </a:p>
        </p:txBody>
      </p:sp>
      <p:sp>
        <p:nvSpPr>
          <p:cNvPr id="42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831850" y="4589462"/>
            <a:ext cx="10515600" cy="1500189"/>
          </a:xfrm>
          <a:prstGeom prst="rect">
            <a:avLst/>
          </a:prstGeom>
        </p:spPr>
        <p:txBody>
          <a:bodyPr/>
          <a:lstStyle>
            <a:lvl1pPr>
              <a:defRPr sz="2400">
                <a:solidFill>
                  <a:srgbClr val="888888"/>
                </a:solidFill>
                <a:latin typeface="Circe Light"/>
                <a:ea typeface="Circe Light"/>
                <a:cs typeface="Circe Light"/>
                <a:sym typeface="Circe Light"/>
              </a:defRPr>
            </a:lvl1pPr>
            <a:lvl2pPr marL="0" indent="0">
              <a:buSzTx/>
              <a:buNone/>
              <a:defRPr sz="2400">
                <a:solidFill>
                  <a:srgbClr val="888888"/>
                </a:solidFill>
                <a:latin typeface="Circe Light"/>
                <a:ea typeface="Circe Light"/>
                <a:cs typeface="Circe Light"/>
                <a:sym typeface="Circe Light"/>
              </a:defRPr>
            </a:lvl2pPr>
            <a:lvl3pPr marL="0" indent="0">
              <a:buSzTx/>
              <a:buNone/>
              <a:defRPr sz="2400">
                <a:solidFill>
                  <a:srgbClr val="888888"/>
                </a:solidFill>
                <a:latin typeface="Circe Light"/>
                <a:ea typeface="Circe Light"/>
                <a:cs typeface="Circe Light"/>
                <a:sym typeface="Circe Light"/>
              </a:defRPr>
            </a:lvl3pPr>
            <a:lvl4pPr marL="0" indent="0">
              <a:buSzTx/>
              <a:buNone/>
              <a:defRPr sz="2400">
                <a:solidFill>
                  <a:srgbClr val="888888"/>
                </a:solidFill>
                <a:latin typeface="Circe Light"/>
                <a:ea typeface="Circe Light"/>
                <a:cs typeface="Circe Light"/>
                <a:sym typeface="Circe Light"/>
              </a:defRPr>
            </a:lvl4pPr>
            <a:lvl5pPr marL="0" indent="0">
              <a:buSzTx/>
              <a:buNone/>
              <a:defRPr sz="2400">
                <a:solidFill>
                  <a:srgbClr val="888888"/>
                </a:solidFill>
                <a:latin typeface="Circe Light"/>
                <a:ea typeface="Circe Light"/>
                <a:cs typeface="Circe Light"/>
                <a:sym typeface="Circe Light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Два объекта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Title Text"/>
          <p:cNvSpPr txBox="1">
            <a:spLocks noGrp="1"/>
          </p:cNvSpPr>
          <p:nvPr>
            <p:ph type="title"/>
          </p:nvPr>
        </p:nvSpPr>
        <p:spPr>
          <a:xfrm>
            <a:off x="838200" y="876748"/>
            <a:ext cx="10515600" cy="813942"/>
          </a:xfrm>
          <a:prstGeom prst="rect">
            <a:avLst/>
          </a:prstGeom>
        </p:spPr>
        <p:txBody>
          <a:bodyPr anchor="ctr"/>
          <a:lstStyle>
            <a:lvl1pPr>
              <a:defRPr b="0"/>
            </a:lvl1pPr>
          </a:lstStyle>
          <a:p>
            <a:r>
              <a:t>Title Text</a:t>
            </a:r>
          </a:p>
        </p:txBody>
      </p:sp>
      <p:sp>
        <p:nvSpPr>
          <p:cNvPr id="51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>
            <a:lvl1pPr marL="228600" indent="-228600">
              <a:buSzPct val="100000"/>
              <a:buFont typeface="Arial"/>
              <a:buChar char="•"/>
              <a:defRPr>
                <a:latin typeface="Circe Light"/>
                <a:ea typeface="Circe Light"/>
                <a:cs typeface="Circe Light"/>
                <a:sym typeface="Circe Light"/>
              </a:defRPr>
            </a:lvl1pPr>
            <a:lvl2pPr>
              <a:buFont typeface="Arial"/>
              <a:defRPr>
                <a:latin typeface="Circe Light"/>
                <a:ea typeface="Circe Light"/>
                <a:cs typeface="Circe Light"/>
                <a:sym typeface="Circe Light"/>
              </a:defRPr>
            </a:lvl2pPr>
            <a:lvl3pPr>
              <a:buFont typeface="Arial"/>
              <a:defRPr>
                <a:latin typeface="Circe Light"/>
                <a:ea typeface="Circe Light"/>
                <a:cs typeface="Circe Light"/>
                <a:sym typeface="Circe Light"/>
              </a:defRPr>
            </a:lvl3pPr>
            <a:lvl4pPr>
              <a:buFont typeface="Arial"/>
              <a:defRPr>
                <a:latin typeface="Circe Light"/>
                <a:ea typeface="Circe Light"/>
                <a:cs typeface="Circe Light"/>
                <a:sym typeface="Circe Light"/>
              </a:defRPr>
            </a:lvl4pPr>
            <a:lvl5pPr>
              <a:buFont typeface="Arial"/>
              <a:defRPr>
                <a:latin typeface="Circe Light"/>
                <a:ea typeface="Circe Light"/>
                <a:cs typeface="Circe Light"/>
                <a:sym typeface="Circe Light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2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Сравнение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Title Text"/>
          <p:cNvSpPr txBox="1">
            <a:spLocks noGrp="1"/>
          </p:cNvSpPr>
          <p:nvPr>
            <p:ph type="title"/>
          </p:nvPr>
        </p:nvSpPr>
        <p:spPr>
          <a:xfrm>
            <a:off x="839787" y="365125"/>
            <a:ext cx="10515601" cy="1325563"/>
          </a:xfrm>
          <a:prstGeom prst="rect">
            <a:avLst/>
          </a:prstGeom>
        </p:spPr>
        <p:txBody>
          <a:bodyPr anchor="ctr"/>
          <a:lstStyle>
            <a:lvl1pPr>
              <a:defRPr b="0"/>
            </a:lvl1pPr>
          </a:lstStyle>
          <a:p>
            <a:r>
              <a:t>Title Text</a:t>
            </a:r>
          </a:p>
        </p:txBody>
      </p:sp>
      <p:sp>
        <p:nvSpPr>
          <p:cNvPr id="60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839787" y="1681163"/>
            <a:ext cx="5157790" cy="823914"/>
          </a:xfrm>
          <a:prstGeom prst="rect">
            <a:avLst/>
          </a:prstGeom>
        </p:spPr>
        <p:txBody>
          <a:bodyPr anchor="b"/>
          <a:lstStyle>
            <a:lvl1pPr>
              <a:defRPr sz="2400" b="1">
                <a:latin typeface="Circe Light"/>
                <a:ea typeface="Circe Light"/>
                <a:cs typeface="Circe Light"/>
                <a:sym typeface="Circe Light"/>
              </a:defRPr>
            </a:lvl1pPr>
            <a:lvl2pPr marL="0" indent="0">
              <a:buSzTx/>
              <a:buNone/>
              <a:defRPr sz="2400" b="1">
                <a:latin typeface="Circe Light"/>
                <a:ea typeface="Circe Light"/>
                <a:cs typeface="Circe Light"/>
                <a:sym typeface="Circe Light"/>
              </a:defRPr>
            </a:lvl2pPr>
            <a:lvl3pPr marL="0" indent="0">
              <a:buSzTx/>
              <a:buNone/>
              <a:defRPr sz="2400" b="1">
                <a:latin typeface="Circe Light"/>
                <a:ea typeface="Circe Light"/>
                <a:cs typeface="Circe Light"/>
                <a:sym typeface="Circe Light"/>
              </a:defRPr>
            </a:lvl3pPr>
            <a:lvl4pPr marL="0" indent="0">
              <a:buSzTx/>
              <a:buNone/>
              <a:defRPr sz="2400" b="1">
                <a:latin typeface="Circe Light"/>
                <a:ea typeface="Circe Light"/>
                <a:cs typeface="Circe Light"/>
                <a:sym typeface="Circe Light"/>
              </a:defRPr>
            </a:lvl4pPr>
            <a:lvl5pPr marL="0" indent="0">
              <a:buSzTx/>
              <a:buNone/>
              <a:defRPr sz="2400" b="1">
                <a:latin typeface="Circe Light"/>
                <a:ea typeface="Circe Light"/>
                <a:cs typeface="Circe Light"/>
                <a:sym typeface="Circe Light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61" name="Text Placeholder 4"/>
          <p:cNvSpPr>
            <a:spLocks noGrp="1"/>
          </p:cNvSpPr>
          <p:nvPr>
            <p:ph type="body" sz="quarter" idx="21"/>
          </p:nvPr>
        </p:nvSpPr>
        <p:spPr>
          <a:xfrm>
            <a:off x="6172200" y="1681163"/>
            <a:ext cx="5183188" cy="823914"/>
          </a:xfrm>
          <a:prstGeom prst="rect">
            <a:avLst/>
          </a:prstGeom>
        </p:spPr>
        <p:txBody>
          <a:bodyPr anchor="b"/>
          <a:lstStyle/>
          <a:p>
            <a:pPr marL="228600" indent="-228600">
              <a:buSzPct val="100000"/>
              <a:buFont typeface="Arial"/>
              <a:buChar char="•"/>
              <a:defRPr>
                <a:latin typeface="Circe Light"/>
                <a:ea typeface="Circe Light"/>
                <a:cs typeface="Circe Light"/>
                <a:sym typeface="Circe Light"/>
              </a:defRPr>
            </a:pPr>
            <a:endParaRPr/>
          </a:p>
        </p:txBody>
      </p:sp>
      <p:sp>
        <p:nvSpPr>
          <p:cNvPr id="62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Только заголовок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Title Text"/>
          <p:cNvSpPr txBox="1">
            <a:spLocks noGrp="1"/>
          </p:cNvSpPr>
          <p:nvPr>
            <p:ph type="title"/>
          </p:nvPr>
        </p:nvSpPr>
        <p:spPr>
          <a:xfrm>
            <a:off x="838200" y="876748"/>
            <a:ext cx="10515600" cy="813942"/>
          </a:xfrm>
          <a:prstGeom prst="rect">
            <a:avLst/>
          </a:prstGeom>
        </p:spPr>
        <p:txBody>
          <a:bodyPr anchor="ctr"/>
          <a:lstStyle>
            <a:lvl1pPr>
              <a:defRPr b="0"/>
            </a:lvl1pPr>
          </a:lstStyle>
          <a:p>
            <a:r>
              <a:t>Title Text</a:t>
            </a:r>
          </a:p>
        </p:txBody>
      </p:sp>
      <p:sp>
        <p:nvSpPr>
          <p:cNvPr id="70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Пустой слайд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Объект с подписью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Title Text"/>
          <p:cNvSpPr txBox="1">
            <a:spLocks noGrp="1"/>
          </p:cNvSpPr>
          <p:nvPr>
            <p:ph type="title"/>
          </p:nvPr>
        </p:nvSpPr>
        <p:spPr>
          <a:xfrm>
            <a:off x="839787" y="457200"/>
            <a:ext cx="3932240" cy="1600200"/>
          </a:xfrm>
          <a:prstGeom prst="rect">
            <a:avLst/>
          </a:prstGeom>
        </p:spPr>
        <p:txBody>
          <a:bodyPr/>
          <a:lstStyle>
            <a:lvl1pPr>
              <a:defRPr sz="3200" b="0"/>
            </a:lvl1pPr>
          </a:lstStyle>
          <a:p>
            <a:r>
              <a:t>Title Text</a:t>
            </a:r>
          </a:p>
        </p:txBody>
      </p:sp>
      <p:sp>
        <p:nvSpPr>
          <p:cNvPr id="85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5183187" y="987425"/>
            <a:ext cx="6172202" cy="4873625"/>
          </a:xfrm>
          <a:prstGeom prst="rect">
            <a:avLst/>
          </a:prstGeom>
        </p:spPr>
        <p:txBody>
          <a:bodyPr/>
          <a:lstStyle>
            <a:lvl1pPr marL="228600" indent="-228600">
              <a:buSzPct val="100000"/>
              <a:buFont typeface="Arial"/>
              <a:buChar char="•"/>
              <a:defRPr sz="3200">
                <a:latin typeface="Circe Light"/>
                <a:ea typeface="Circe Light"/>
                <a:cs typeface="Circe Light"/>
                <a:sym typeface="Circe Light"/>
              </a:defRPr>
            </a:lvl1pPr>
            <a:lvl2pPr marL="718457" indent="-261257">
              <a:buFont typeface="Arial"/>
              <a:defRPr sz="3200">
                <a:latin typeface="Circe Light"/>
                <a:ea typeface="Circe Light"/>
                <a:cs typeface="Circe Light"/>
                <a:sym typeface="Circe Light"/>
              </a:defRPr>
            </a:lvl2pPr>
            <a:lvl3pPr marL="1219200" indent="-304800">
              <a:buFont typeface="Arial"/>
              <a:defRPr sz="3200">
                <a:latin typeface="Circe Light"/>
                <a:ea typeface="Circe Light"/>
                <a:cs typeface="Circe Light"/>
                <a:sym typeface="Circe Light"/>
              </a:defRPr>
            </a:lvl3pPr>
            <a:lvl4pPr marL="1737360" indent="-365760">
              <a:buFont typeface="Arial"/>
              <a:defRPr sz="3200">
                <a:latin typeface="Circe Light"/>
                <a:ea typeface="Circe Light"/>
                <a:cs typeface="Circe Light"/>
                <a:sym typeface="Circe Light"/>
              </a:defRPr>
            </a:lvl4pPr>
            <a:lvl5pPr marL="2194560" indent="-365760">
              <a:buFont typeface="Arial"/>
              <a:defRPr sz="3200">
                <a:latin typeface="Circe Light"/>
                <a:ea typeface="Circe Light"/>
                <a:cs typeface="Circe Light"/>
                <a:sym typeface="Circe Light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86" name="Text Placeholder 3"/>
          <p:cNvSpPr>
            <a:spLocks noGrp="1"/>
          </p:cNvSpPr>
          <p:nvPr>
            <p:ph type="body" sz="quarter" idx="21"/>
          </p:nvPr>
        </p:nvSpPr>
        <p:spPr>
          <a:xfrm>
            <a:off x="839787" y="2057400"/>
            <a:ext cx="3932238" cy="3811588"/>
          </a:xfrm>
          <a:prstGeom prst="rect">
            <a:avLst/>
          </a:prstGeom>
        </p:spPr>
        <p:txBody>
          <a:bodyPr/>
          <a:lstStyle/>
          <a:p>
            <a:pPr marL="228600" indent="-228600">
              <a:buSzPct val="100000"/>
              <a:buFont typeface="Arial"/>
              <a:buChar char="•"/>
              <a:defRPr>
                <a:latin typeface="Circe Light"/>
                <a:ea typeface="Circe Light"/>
                <a:cs typeface="Circe Light"/>
                <a:sym typeface="Circe Light"/>
              </a:defRPr>
            </a:pPr>
            <a:endParaRPr/>
          </a:p>
        </p:txBody>
      </p:sp>
      <p:sp>
        <p:nvSpPr>
          <p:cNvPr id="87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CB81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МА ПРЕЗЕНТАЦИИ"/>
          <p:cNvSpPr txBox="1">
            <a:spLocks noGrp="1"/>
          </p:cNvSpPr>
          <p:nvPr>
            <p:ph type="title" hasCustomPrompt="1"/>
          </p:nvPr>
        </p:nvSpPr>
        <p:spPr>
          <a:xfrm>
            <a:off x="623391" y="548679"/>
            <a:ext cx="10945218" cy="2387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8" tIns="45718" rIns="45718" bIns="45718" anchor="b">
            <a:normAutofit/>
          </a:bodyPr>
          <a:lstStyle/>
          <a:p>
            <a:r>
              <a:t>ТЕМА ПРЕЗЕНТАЦИИ</a:t>
            </a:r>
          </a:p>
        </p:txBody>
      </p:sp>
      <p:sp>
        <p:nvSpPr>
          <p:cNvPr id="3" name="Body Level One…"/>
          <p:cNvSpPr txBox="1">
            <a:spLocks noGrp="1"/>
          </p:cNvSpPr>
          <p:nvPr>
            <p:ph type="body" idx="1"/>
          </p:nvPr>
        </p:nvSpPr>
        <p:spPr>
          <a:xfrm>
            <a:off x="623391" y="3602037"/>
            <a:ext cx="10044610" cy="165576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8" tIns="45718" rIns="45718" bIns="45718">
            <a:normAutofit/>
          </a:bodyPr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" name="Прямая соединительная линия 8"/>
          <p:cNvSpPr/>
          <p:nvPr/>
        </p:nvSpPr>
        <p:spPr>
          <a:xfrm>
            <a:off x="767406" y="3068959"/>
            <a:ext cx="5328596" cy="1"/>
          </a:xfrm>
          <a:prstGeom prst="line">
            <a:avLst/>
          </a:prstGeom>
          <a:ln w="76200">
            <a:solidFill>
              <a:srgbClr val="FFFFFF"/>
            </a:solidFill>
            <a:miter/>
          </a:ln>
        </p:spPr>
        <p:txBody>
          <a:bodyPr lIns="45718" tIns="45718" rIns="45718" bIns="45718"/>
          <a:lstStyle/>
          <a:p>
            <a:endParaRPr/>
          </a:p>
        </p:txBody>
      </p:sp>
      <p:sp>
        <p:nvSpPr>
          <p:cNvPr id="5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8463946" y="6221731"/>
            <a:ext cx="273654" cy="269239"/>
          </a:xfrm>
          <a:prstGeom prst="rect">
            <a:avLst/>
          </a:prstGeom>
          <a:ln w="12700">
            <a:miter lim="400000"/>
          </a:ln>
        </p:spPr>
        <p:txBody>
          <a:bodyPr wrap="none" lIns="45718" tIns="45718" rIns="45718" bIns="45718" anchor="ctr">
            <a:spAutoFit/>
          </a:bodyPr>
          <a:lstStyle>
            <a:lvl1pPr algn="r">
              <a:defRPr sz="1200">
                <a:latin typeface="Circe Light"/>
                <a:ea typeface="Circe Light"/>
                <a:cs typeface="Circe Light"/>
                <a:sym typeface="Circe Light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med"/>
  <p:txStyles>
    <p:titleStyle>
      <a:lvl1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1" i="0" u="none" strike="noStrike" cap="none" spc="0" baseline="0">
          <a:solidFill>
            <a:srgbClr val="000000"/>
          </a:solidFill>
          <a:uFillTx/>
          <a:latin typeface="Circe Extra Bold"/>
          <a:ea typeface="Circe Extra Bold"/>
          <a:cs typeface="Circe Extra Bold"/>
          <a:sym typeface="Circe Extra Bold"/>
        </a:defRPr>
      </a:lvl1pPr>
      <a:lvl2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1" i="0" u="none" strike="noStrike" cap="none" spc="0" baseline="0">
          <a:solidFill>
            <a:srgbClr val="000000"/>
          </a:solidFill>
          <a:uFillTx/>
          <a:latin typeface="Circe Extra Bold"/>
          <a:ea typeface="Circe Extra Bold"/>
          <a:cs typeface="Circe Extra Bold"/>
          <a:sym typeface="Circe Extra Bold"/>
        </a:defRPr>
      </a:lvl2pPr>
      <a:lvl3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1" i="0" u="none" strike="noStrike" cap="none" spc="0" baseline="0">
          <a:solidFill>
            <a:srgbClr val="000000"/>
          </a:solidFill>
          <a:uFillTx/>
          <a:latin typeface="Circe Extra Bold"/>
          <a:ea typeface="Circe Extra Bold"/>
          <a:cs typeface="Circe Extra Bold"/>
          <a:sym typeface="Circe Extra Bold"/>
        </a:defRPr>
      </a:lvl3pPr>
      <a:lvl4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1" i="0" u="none" strike="noStrike" cap="none" spc="0" baseline="0">
          <a:solidFill>
            <a:srgbClr val="000000"/>
          </a:solidFill>
          <a:uFillTx/>
          <a:latin typeface="Circe Extra Bold"/>
          <a:ea typeface="Circe Extra Bold"/>
          <a:cs typeface="Circe Extra Bold"/>
          <a:sym typeface="Circe Extra Bold"/>
        </a:defRPr>
      </a:lvl4pPr>
      <a:lvl5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1" i="0" u="none" strike="noStrike" cap="none" spc="0" baseline="0">
          <a:solidFill>
            <a:srgbClr val="000000"/>
          </a:solidFill>
          <a:uFillTx/>
          <a:latin typeface="Circe Extra Bold"/>
          <a:ea typeface="Circe Extra Bold"/>
          <a:cs typeface="Circe Extra Bold"/>
          <a:sym typeface="Circe Extra Bold"/>
        </a:defRPr>
      </a:lvl5pPr>
      <a:lvl6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1" i="0" u="none" strike="noStrike" cap="none" spc="0" baseline="0">
          <a:solidFill>
            <a:srgbClr val="000000"/>
          </a:solidFill>
          <a:uFillTx/>
          <a:latin typeface="Circe Extra Bold"/>
          <a:ea typeface="Circe Extra Bold"/>
          <a:cs typeface="Circe Extra Bold"/>
          <a:sym typeface="Circe Extra Bold"/>
        </a:defRPr>
      </a:lvl6pPr>
      <a:lvl7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1" i="0" u="none" strike="noStrike" cap="none" spc="0" baseline="0">
          <a:solidFill>
            <a:srgbClr val="000000"/>
          </a:solidFill>
          <a:uFillTx/>
          <a:latin typeface="Circe Extra Bold"/>
          <a:ea typeface="Circe Extra Bold"/>
          <a:cs typeface="Circe Extra Bold"/>
          <a:sym typeface="Circe Extra Bold"/>
        </a:defRPr>
      </a:lvl7pPr>
      <a:lvl8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1" i="0" u="none" strike="noStrike" cap="none" spc="0" baseline="0">
          <a:solidFill>
            <a:srgbClr val="000000"/>
          </a:solidFill>
          <a:uFillTx/>
          <a:latin typeface="Circe Extra Bold"/>
          <a:ea typeface="Circe Extra Bold"/>
          <a:cs typeface="Circe Extra Bold"/>
          <a:sym typeface="Circe Extra Bold"/>
        </a:defRPr>
      </a:lvl8pPr>
      <a:lvl9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1" i="0" u="none" strike="noStrike" cap="none" spc="0" baseline="0">
          <a:solidFill>
            <a:srgbClr val="000000"/>
          </a:solidFill>
          <a:uFillTx/>
          <a:latin typeface="Circe Extra Bold"/>
          <a:ea typeface="Circe Extra Bold"/>
          <a:cs typeface="Circe Extra Bold"/>
          <a:sym typeface="Circe Extra Bold"/>
        </a:defRPr>
      </a:lvl9pPr>
    </p:titleStyle>
    <p:bodyStyle>
      <a:lvl1pPr marL="0" marR="0" indent="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Tx/>
        <a:buFontTx/>
        <a:buNone/>
        <a:tabLst/>
        <a:defRPr sz="2800" b="0" i="0" u="none" strike="noStrike" cap="none" spc="0" baseline="0">
          <a:solidFill>
            <a:srgbClr val="000000"/>
          </a:solidFill>
          <a:uFillTx/>
          <a:latin typeface="Circe Extra Bold"/>
          <a:ea typeface="Circe Extra Bold"/>
          <a:cs typeface="Circe Extra Bold"/>
          <a:sym typeface="Circe Extra Bold"/>
        </a:defRPr>
      </a:lvl1pPr>
      <a:lvl2pPr marL="723900" marR="0" indent="-2667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Tx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Circe Extra Bold"/>
          <a:ea typeface="Circe Extra Bold"/>
          <a:cs typeface="Circe Extra Bold"/>
          <a:sym typeface="Circe Extra Bold"/>
        </a:defRPr>
      </a:lvl2pPr>
      <a:lvl3pPr marL="1234438" marR="0" indent="-320038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Tx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Circe Extra Bold"/>
          <a:ea typeface="Circe Extra Bold"/>
          <a:cs typeface="Circe Extra Bold"/>
          <a:sym typeface="Circe Extra Bold"/>
        </a:defRPr>
      </a:lvl3pPr>
      <a:lvl4pPr marL="17272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Tx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Circe Extra Bold"/>
          <a:ea typeface="Circe Extra Bold"/>
          <a:cs typeface="Circe Extra Bold"/>
          <a:sym typeface="Circe Extra Bold"/>
        </a:defRPr>
      </a:lvl4pPr>
      <a:lvl5pPr marL="21844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Tx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Circe Extra Bold"/>
          <a:ea typeface="Circe Extra Bold"/>
          <a:cs typeface="Circe Extra Bold"/>
          <a:sym typeface="Circe Extra Bold"/>
        </a:defRPr>
      </a:lvl5pPr>
      <a:lvl6pPr marL="26416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Tx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Circe Extra Bold"/>
          <a:ea typeface="Circe Extra Bold"/>
          <a:cs typeface="Circe Extra Bold"/>
          <a:sym typeface="Circe Extra Bold"/>
        </a:defRPr>
      </a:lvl6pPr>
      <a:lvl7pPr marL="30988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Tx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Circe Extra Bold"/>
          <a:ea typeface="Circe Extra Bold"/>
          <a:cs typeface="Circe Extra Bold"/>
          <a:sym typeface="Circe Extra Bold"/>
        </a:defRPr>
      </a:lvl7pPr>
      <a:lvl8pPr marL="35560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Tx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Circe Extra Bold"/>
          <a:ea typeface="Circe Extra Bold"/>
          <a:cs typeface="Circe Extra Bold"/>
          <a:sym typeface="Circe Extra Bold"/>
        </a:defRPr>
      </a:lvl8pPr>
      <a:lvl9pPr marL="40132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Tx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Circe Extra Bold"/>
          <a:ea typeface="Circe Extra Bold"/>
          <a:cs typeface="Circe Extra Bold"/>
          <a:sym typeface="Circe Extra Bold"/>
        </a:defRPr>
      </a:lvl9pPr>
    </p:bodyStyle>
    <p:otherStyle>
      <a:lvl1pPr marL="0" marR="0" indent="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irce Light"/>
        </a:defRPr>
      </a:lvl1pPr>
      <a:lvl2pPr marL="0" marR="0" indent="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irce Light"/>
        </a:defRPr>
      </a:lvl2pPr>
      <a:lvl3pPr marL="0" marR="0" indent="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irce Light"/>
        </a:defRPr>
      </a:lvl3pPr>
      <a:lvl4pPr marL="0" marR="0" indent="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irce Light"/>
        </a:defRPr>
      </a:lvl4pPr>
      <a:lvl5pPr marL="0" marR="0" indent="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irce Light"/>
        </a:defRPr>
      </a:lvl5pPr>
      <a:lvl6pPr marL="0" marR="0" indent="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irce Light"/>
        </a:defRPr>
      </a:lvl6pPr>
      <a:lvl7pPr marL="0" marR="0" indent="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irce Light"/>
        </a:defRPr>
      </a:lvl7pPr>
      <a:lvl8pPr marL="0" marR="0" indent="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irce Light"/>
        </a:defRPr>
      </a:lvl8pPr>
      <a:lvl9pPr marL="0" marR="0" indent="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irce Light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school.hse.ru/conference" TargetMode="External"/><Relationship Id="rId2" Type="http://schemas.openxmlformats.org/officeDocument/2006/relationships/hyperlink" Target="https://olymp.hse.ru/projects" TargetMode="Externa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1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Заголовок 1"/>
          <p:cNvSpPr txBox="1">
            <a:spLocks noGrp="1"/>
          </p:cNvSpPr>
          <p:nvPr>
            <p:ph type="title"/>
          </p:nvPr>
        </p:nvSpPr>
        <p:spPr>
          <a:xfrm>
            <a:off x="182715" y="-391885"/>
            <a:ext cx="12422941" cy="2387602"/>
          </a:xfrm>
          <a:prstGeom prst="rect">
            <a:avLst/>
          </a:prstGeom>
        </p:spPr>
        <p:txBody>
          <a:bodyPr>
            <a:noAutofit/>
          </a:bodyPr>
          <a:lstStyle>
            <a:lvl1pPr defTabSz="886967">
              <a:defRPr sz="5200" b="1"/>
            </a:lvl1pPr>
          </a:lstStyle>
          <a:p>
            <a:r>
              <a:rPr lang="ru-RU" sz="4400" b="1" dirty="0"/>
              <a:t>НИПС 08.10.2025</a:t>
            </a:r>
            <a:endParaRPr lang="ru-RU" sz="4400" dirty="0"/>
          </a:p>
        </p:txBody>
      </p:sp>
      <p:sp>
        <p:nvSpPr>
          <p:cNvPr id="115" name="Заголовок 1"/>
          <p:cNvSpPr txBox="1"/>
          <p:nvPr/>
        </p:nvSpPr>
        <p:spPr>
          <a:xfrm>
            <a:off x="182715" y="3293793"/>
            <a:ext cx="6806193" cy="246783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8" tIns="45718" rIns="45718" bIns="45718" anchor="b">
            <a:noAutofit/>
          </a:bodyPr>
          <a:lstStyle/>
          <a:p>
            <a:pPr defTabSz="824880">
              <a:lnSpc>
                <a:spcPct val="90000"/>
              </a:lnSpc>
              <a:buSzPct val="60000"/>
              <a:defRPr sz="4185" b="1">
                <a:solidFill>
                  <a:srgbClr val="FFFFFF"/>
                </a:solidFill>
                <a:latin typeface="Circe Extra Bold"/>
                <a:ea typeface="Circe Extra Bold"/>
                <a:cs typeface="Circe Extra Bold"/>
                <a:sym typeface="Circe Extra Bold"/>
              </a:defRPr>
            </a:pPr>
            <a:r>
              <a:rPr lang="ru-RU" sz="5400" b="0" i="0" u="none" strike="noStrike" dirty="0">
                <a:solidFill>
                  <a:srgbClr val="000000"/>
                </a:solidFill>
                <a:effectLst/>
                <a:latin typeface="+mj-lt"/>
              </a:rPr>
              <a:t>Как проводить исследование в области востоковедения</a:t>
            </a:r>
            <a:endParaRPr sz="5400" dirty="0">
              <a:latin typeface="+mj-lt"/>
            </a:endParaRPr>
          </a:p>
        </p:txBody>
      </p:sp>
      <p:pic>
        <p:nvPicPr>
          <p:cNvPr id="1026" name="Picture 2" descr="Career memes of the week: researcher - Careers | siliconrepublic.com -  Ireland's Technology News Service">
            <a:extLst>
              <a:ext uri="{FF2B5EF4-FFF2-40B4-BE49-F238E27FC236}">
                <a16:creationId xmlns:a16="http://schemas.microsoft.com/office/drawing/2014/main" id="{09E07ED9-B14C-5B66-D22A-A49DA3E6AAB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8908" y="539260"/>
            <a:ext cx="5115169" cy="51151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3296E0C-3656-73AE-4280-9A79AF7152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8786" y="81759"/>
            <a:ext cx="11017226" cy="813942"/>
          </a:xfrm>
        </p:spPr>
        <p:txBody>
          <a:bodyPr/>
          <a:lstStyle/>
          <a:p>
            <a:r>
              <a:rPr lang="ru-RU" b="1" i="0" u="none" strike="noStrike" dirty="0">
                <a:solidFill>
                  <a:srgbClr val="000000"/>
                </a:solidFill>
                <a:effectLst/>
                <a:latin typeface="-webkit-standard"/>
              </a:rPr>
              <a:t>Теоретическая часть</a:t>
            </a:r>
            <a:endParaRPr lang="ru-RU" b="1" dirty="0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D014D79E-82B5-47D4-C22A-94C3D0DD9ABC}"/>
              </a:ext>
            </a:extLst>
          </p:cNvPr>
          <p:cNvSpPr>
            <a:spLocks noGrp="1"/>
          </p:cNvSpPr>
          <p:nvPr>
            <p:ph type="body" sz="half" idx="1"/>
          </p:nvPr>
        </p:nvSpPr>
        <p:spPr>
          <a:xfrm>
            <a:off x="562958" y="1077037"/>
            <a:ext cx="8424938" cy="3794574"/>
          </a:xfrm>
        </p:spPr>
        <p:txBody>
          <a:bodyPr>
            <a:normAutofit fontScale="70000" lnSpcReduction="20000"/>
          </a:bodyPr>
          <a:lstStyle/>
          <a:p>
            <a:pPr marL="0" indent="0" algn="l">
              <a:buNone/>
            </a:pPr>
            <a:r>
              <a:rPr lang="ru-RU" b="0" i="0" u="none" strike="noStrike" dirty="0">
                <a:solidFill>
                  <a:srgbClr val="000000"/>
                </a:solidFill>
                <a:effectLst/>
              </a:rPr>
              <a:t> </a:t>
            </a:r>
            <a:r>
              <a:rPr lang="ru-RU" b="1" i="0" u="none" strike="noStrike" dirty="0">
                <a:solidFill>
                  <a:srgbClr val="000000"/>
                </a:solidFill>
                <a:effectLst/>
              </a:rPr>
              <a:t>Что включает:</a:t>
            </a:r>
            <a:endParaRPr lang="ru-RU" b="0" i="0" u="none" strike="noStrike" dirty="0">
              <a:solidFill>
                <a:srgbClr val="000000"/>
              </a:solidFill>
              <a:effectLst/>
            </a:endParaRPr>
          </a:p>
          <a:p>
            <a:pPr algn="l">
              <a:buFont typeface="+mj-lt"/>
              <a:buAutoNum type="arabicPeriod"/>
            </a:pPr>
            <a:r>
              <a:rPr lang="ru-RU" b="0" i="0" u="none" strike="noStrike" dirty="0">
                <a:solidFill>
                  <a:srgbClr val="000000"/>
                </a:solidFill>
                <a:effectLst/>
              </a:rPr>
              <a:t>Определения ключевых понятий</a:t>
            </a:r>
          </a:p>
          <a:p>
            <a:pPr algn="l">
              <a:buFont typeface="+mj-lt"/>
              <a:buAutoNum type="arabicPeriod"/>
            </a:pPr>
            <a:r>
              <a:rPr lang="ru-RU" b="0" i="0" u="none" strike="noStrike" dirty="0">
                <a:solidFill>
                  <a:srgbClr val="000000"/>
                </a:solidFill>
                <a:effectLst/>
              </a:rPr>
              <a:t>Исторический или культурный контекст</a:t>
            </a:r>
          </a:p>
          <a:p>
            <a:pPr algn="l">
              <a:buFont typeface="+mj-lt"/>
              <a:buAutoNum type="arabicPeriod"/>
            </a:pPr>
            <a:r>
              <a:rPr lang="ru-RU" b="0" i="0" u="none" strike="noStrike" dirty="0">
                <a:solidFill>
                  <a:srgbClr val="000000"/>
                </a:solidFill>
                <a:effectLst/>
              </a:rPr>
              <a:t>Обзор научных подходов</a:t>
            </a:r>
          </a:p>
          <a:p>
            <a:pPr algn="l">
              <a:buFont typeface="+mj-lt"/>
              <a:buAutoNum type="arabicPeriod"/>
            </a:pPr>
            <a:r>
              <a:rPr lang="ru-RU" b="0" i="0" u="none" strike="noStrike" dirty="0">
                <a:solidFill>
                  <a:srgbClr val="000000"/>
                </a:solidFill>
                <a:effectLst/>
              </a:rPr>
              <a:t>Выводы, ведущие к практической части</a:t>
            </a:r>
          </a:p>
          <a:p>
            <a:pPr marL="0" indent="0" algn="l">
              <a:buNone/>
            </a:pPr>
            <a:endParaRPr lang="ru-RU" b="0" i="0" u="none" strike="noStrike" dirty="0">
              <a:solidFill>
                <a:srgbClr val="000000"/>
              </a:solidFill>
              <a:effectLst/>
            </a:endParaRPr>
          </a:p>
          <a:p>
            <a:pPr marL="0" indent="0" algn="l">
              <a:buNone/>
            </a:pPr>
            <a:r>
              <a:rPr lang="ru-RU" b="0" i="0" u="none" strike="noStrike" dirty="0">
                <a:solidFill>
                  <a:srgbClr val="000000"/>
                </a:solidFill>
                <a:effectLst/>
              </a:rPr>
              <a:t> </a:t>
            </a:r>
            <a:r>
              <a:rPr lang="ru-RU" b="1" i="0" u="none" strike="noStrike" dirty="0">
                <a:solidFill>
                  <a:srgbClr val="000000"/>
                </a:solidFill>
                <a:effectLst/>
              </a:rPr>
              <a:t>Советы:</a:t>
            </a:r>
            <a:endParaRPr lang="ru-RU" b="0" i="0" u="none" strike="noStrike" dirty="0">
              <a:solidFill>
                <a:srgbClr val="000000"/>
              </a:solidFill>
              <a:effectLst/>
            </a:endParaRPr>
          </a:p>
          <a:p>
            <a:pPr algn="l">
              <a:buFont typeface="Arial" panose="020B0604020202020204" pitchFamily="34" charset="0"/>
              <a:buChar char="•"/>
            </a:pPr>
            <a:r>
              <a:rPr lang="ru-RU" b="0" i="0" u="none" strike="noStrike" dirty="0">
                <a:solidFill>
                  <a:srgbClr val="000000"/>
                </a:solidFill>
                <a:effectLst/>
              </a:rPr>
              <a:t>Пишите связно и логично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ru-RU" b="0" i="0" u="none" strike="noStrike" dirty="0">
                <a:solidFill>
                  <a:srgbClr val="000000"/>
                </a:solidFill>
                <a:effectLst/>
              </a:rPr>
              <a:t>Опирайтесь на 3–5 научных трудов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ru-RU" b="0" i="0" u="none" strike="noStrike" dirty="0">
                <a:solidFill>
                  <a:srgbClr val="000000"/>
                </a:solidFill>
                <a:effectLst/>
              </a:rPr>
              <a:t>Используйте цитаты и сноски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ru-RU" b="0" i="0" u="none" strike="noStrike" dirty="0">
                <a:solidFill>
                  <a:srgbClr val="000000"/>
                </a:solidFill>
                <a:effectLst/>
              </a:rPr>
              <a:t>Избегайте пересказа — анализируйте</a:t>
            </a:r>
          </a:p>
          <a:p>
            <a:endParaRPr lang="ru-RU" dirty="0"/>
          </a:p>
        </p:txBody>
      </p:sp>
      <p:pic>
        <p:nvPicPr>
          <p:cNvPr id="2050" name="Picture 2" descr="31 Theoretical Framework Examples (2025)">
            <a:extLst>
              <a:ext uri="{FF2B5EF4-FFF2-40B4-BE49-F238E27FC236}">
                <a16:creationId xmlns:a16="http://schemas.microsoft.com/office/drawing/2014/main" id="{FFEE2C87-E1B2-8B14-A4C0-EA1B23C6A8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51282" y="1214159"/>
            <a:ext cx="6459068" cy="45668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02675495"/>
      </p:ext>
    </p:extLst>
  </p:cSld>
  <p:clrMapOvr>
    <a:masterClrMapping/>
  </p:clrMapOvr>
  <p:transition spd="med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4EA2015-84E9-416D-4666-90FB4B5050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1383" y="128057"/>
            <a:ext cx="11017226" cy="813942"/>
          </a:xfrm>
        </p:spPr>
        <p:txBody>
          <a:bodyPr/>
          <a:lstStyle/>
          <a:p>
            <a:r>
              <a:rPr lang="ru-RU" b="1" i="0" u="none" strike="noStrike" dirty="0">
                <a:solidFill>
                  <a:srgbClr val="000000"/>
                </a:solidFill>
                <a:effectLst/>
                <a:latin typeface="-webkit-standard"/>
              </a:rPr>
              <a:t>Эмпирическая часть</a:t>
            </a:r>
            <a:endParaRPr lang="ru-RU" b="1" dirty="0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91493176-984E-6EB0-718F-0A80197C01CB}"/>
              </a:ext>
            </a:extLst>
          </p:cNvPr>
          <p:cNvSpPr>
            <a:spLocks noGrp="1"/>
          </p:cNvSpPr>
          <p:nvPr>
            <p:ph type="body" sz="half" idx="1"/>
          </p:nvPr>
        </p:nvSpPr>
        <p:spPr>
          <a:xfrm>
            <a:off x="320564" y="1232846"/>
            <a:ext cx="5003790" cy="4531346"/>
          </a:xfrm>
        </p:spPr>
        <p:txBody>
          <a:bodyPr>
            <a:normAutofit fontScale="92500" lnSpcReduction="10000"/>
          </a:bodyPr>
          <a:lstStyle/>
          <a:p>
            <a:pPr algn="l"/>
            <a:r>
              <a:rPr lang="ru-RU" b="1" i="0" u="none" strike="noStrike" dirty="0">
                <a:solidFill>
                  <a:srgbClr val="000000"/>
                </a:solidFill>
                <a:effectLst/>
              </a:rPr>
              <a:t>Задача:</a:t>
            </a:r>
            <a:r>
              <a:rPr lang="ru-RU" b="0" i="0" u="none" strike="noStrike" dirty="0">
                <a:solidFill>
                  <a:srgbClr val="000000"/>
                </a:solidFill>
                <a:effectLst/>
              </a:rPr>
              <a:t> показать, как исследуемое явление проявляется на практике.</a:t>
            </a:r>
          </a:p>
          <a:p>
            <a:pPr algn="l"/>
            <a:r>
              <a:rPr lang="ru-RU" b="1" i="0" u="none" strike="noStrike" dirty="0">
                <a:solidFill>
                  <a:srgbClr val="000000"/>
                </a:solidFill>
                <a:effectLst/>
              </a:rPr>
              <a:t>Методы:</a:t>
            </a:r>
            <a:endParaRPr lang="ru-RU" b="0" i="0" u="none" strike="noStrike" dirty="0">
              <a:solidFill>
                <a:srgbClr val="000000"/>
              </a:solidFill>
              <a:effectLst/>
            </a:endParaRPr>
          </a:p>
          <a:p>
            <a:pPr algn="l">
              <a:buFont typeface="Arial" panose="020B0604020202020204" pitchFamily="34" charset="0"/>
              <a:buChar char="•"/>
            </a:pPr>
            <a:r>
              <a:rPr lang="ru-RU" b="0" i="0" u="none" strike="noStrike" dirty="0">
                <a:solidFill>
                  <a:srgbClr val="000000"/>
                </a:solidFill>
                <a:effectLst/>
              </a:rPr>
              <a:t>Анализ конкретных кейсов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ru-RU" b="0" i="0" u="none" strike="noStrike" dirty="0">
                <a:solidFill>
                  <a:srgbClr val="000000"/>
                </a:solidFill>
                <a:effectLst/>
              </a:rPr>
              <a:t>Сравнение культурных феноменов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ru-RU" b="0" i="0" u="none" strike="noStrike" dirty="0">
                <a:solidFill>
                  <a:srgbClr val="000000"/>
                </a:solidFill>
                <a:effectLst/>
              </a:rPr>
              <a:t>Интерпретация визуальных и текстовых источников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ru-RU" b="0" i="0" u="none" strike="noStrike" dirty="0">
                <a:solidFill>
                  <a:srgbClr val="000000"/>
                </a:solidFill>
                <a:effectLst/>
              </a:rPr>
              <a:t>Сравнение статистических данных</a:t>
            </a:r>
          </a:p>
          <a:p>
            <a:endParaRPr lang="ru-RU" dirty="0"/>
          </a:p>
        </p:txBody>
      </p:sp>
      <p:pic>
        <p:nvPicPr>
          <p:cNvPr id="3074" name="Picture 2" descr="Notable Differences between Empirical Review and Literature Review">
            <a:extLst>
              <a:ext uri="{FF2B5EF4-FFF2-40B4-BE49-F238E27FC236}">
                <a16:creationId xmlns:a16="http://schemas.microsoft.com/office/drawing/2014/main" id="{FD7B8B6A-F008-06B5-A2F9-148E642389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0366" y="941999"/>
            <a:ext cx="7072955" cy="53185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22913977"/>
      </p:ext>
    </p:extLst>
  </p:cSld>
  <p:clrMapOvr>
    <a:masterClrMapping/>
  </p:clrMapOvr>
  <p:transition spd="med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F1C3B94-8829-165C-B60D-AD51BEEEC0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0912" y="0"/>
            <a:ext cx="11017226" cy="813942"/>
          </a:xfrm>
        </p:spPr>
        <p:txBody>
          <a:bodyPr/>
          <a:lstStyle/>
          <a:p>
            <a:r>
              <a:rPr lang="ru-RU" b="0" i="0" u="none" strike="noStrike" dirty="0">
                <a:solidFill>
                  <a:srgbClr val="000000"/>
                </a:solidFill>
                <a:effectLst/>
                <a:latin typeface="-webkit-standard"/>
              </a:rPr>
              <a:t>Подготовка к защите</a:t>
            </a:r>
            <a:endParaRPr lang="ru-RU" dirty="0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D1A99BFF-4062-B8E8-FCD3-0B8A16CC15DD}"/>
              </a:ext>
            </a:extLst>
          </p:cNvPr>
          <p:cNvSpPr>
            <a:spLocks noGrp="1"/>
          </p:cNvSpPr>
          <p:nvPr>
            <p:ph type="body" sz="half" idx="1"/>
          </p:nvPr>
        </p:nvSpPr>
        <p:spPr>
          <a:xfrm>
            <a:off x="609257" y="1435852"/>
            <a:ext cx="8424938" cy="3794574"/>
          </a:xfrm>
        </p:spPr>
        <p:txBody>
          <a:bodyPr>
            <a:normAutofit fontScale="92500" lnSpcReduction="10000"/>
          </a:bodyPr>
          <a:lstStyle/>
          <a:p>
            <a:pPr marL="0" indent="0" algn="l">
              <a:buNone/>
            </a:pPr>
            <a:r>
              <a:rPr lang="ru-RU" b="1" i="0" u="none" strike="noStrike" dirty="0">
                <a:solidFill>
                  <a:srgbClr val="000000"/>
                </a:solidFill>
                <a:effectLst/>
              </a:rPr>
              <a:t>Перед выступлением:</a:t>
            </a:r>
            <a:endParaRPr lang="ru-RU" b="0" i="0" u="none" strike="noStrike" dirty="0">
              <a:solidFill>
                <a:srgbClr val="000000"/>
              </a:solidFill>
              <a:effectLst/>
            </a:endParaRPr>
          </a:p>
          <a:p>
            <a:pPr algn="l">
              <a:buFont typeface="+mj-lt"/>
              <a:buAutoNum type="arabicPeriod"/>
            </a:pPr>
            <a:r>
              <a:rPr lang="ru-RU" b="0" i="0" u="none" strike="noStrike" dirty="0">
                <a:solidFill>
                  <a:srgbClr val="000000"/>
                </a:solidFill>
                <a:effectLst/>
              </a:rPr>
              <a:t>Проверьте структуру: актуальность → цель → задачи → выводы</a:t>
            </a:r>
          </a:p>
          <a:p>
            <a:pPr algn="l">
              <a:buFont typeface="+mj-lt"/>
              <a:buAutoNum type="arabicPeriod"/>
            </a:pPr>
            <a:r>
              <a:rPr lang="ru-RU" b="0" i="0" u="none" strike="noStrike" dirty="0">
                <a:solidFill>
                  <a:srgbClr val="000000"/>
                </a:solidFill>
                <a:effectLst/>
              </a:rPr>
              <a:t>Презентация должна быть лаконичной (7–10 слайдов, минимум текста)</a:t>
            </a:r>
          </a:p>
          <a:p>
            <a:pPr algn="l">
              <a:buFont typeface="+mj-lt"/>
              <a:buAutoNum type="arabicPeriod"/>
            </a:pPr>
            <a:r>
              <a:rPr lang="ru-RU" b="0" i="0" u="none" strike="noStrike" dirty="0">
                <a:solidFill>
                  <a:srgbClr val="000000"/>
                </a:solidFill>
                <a:effectLst/>
              </a:rPr>
              <a:t>Используйте визуальные элементы: карты, цитаты, графики</a:t>
            </a:r>
          </a:p>
          <a:p>
            <a:pPr algn="l">
              <a:buFont typeface="+mj-lt"/>
              <a:buAutoNum type="arabicPeriod"/>
            </a:pPr>
            <a:r>
              <a:rPr lang="ru-RU" b="0" i="0" u="none" strike="noStrike" dirty="0">
                <a:solidFill>
                  <a:srgbClr val="000000"/>
                </a:solidFill>
                <a:effectLst/>
              </a:rPr>
              <a:t>Отрепетируйте доклад — 7–10 минут</a:t>
            </a:r>
          </a:p>
          <a:p>
            <a:pPr algn="l">
              <a:buFont typeface="+mj-lt"/>
              <a:buAutoNum type="arabicPeriod"/>
            </a:pPr>
            <a:r>
              <a:rPr lang="ru-RU" b="0" i="0" u="none" strike="noStrike" dirty="0">
                <a:solidFill>
                  <a:srgbClr val="000000"/>
                </a:solidFill>
                <a:effectLst/>
              </a:rPr>
              <a:t>Будьте готовы ответить на вопросы комиссии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0715680"/>
      </p:ext>
    </p:extLst>
  </p:cSld>
  <p:clrMapOvr>
    <a:masterClrMapping/>
  </p:clrMapOvr>
  <p:transition spd="med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E610A10-A1ED-07CF-1146-4D6041837A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1383" y="336402"/>
            <a:ext cx="11017226" cy="813942"/>
          </a:xfrm>
        </p:spPr>
        <p:txBody>
          <a:bodyPr>
            <a:normAutofit fontScale="90000"/>
          </a:bodyPr>
          <a:lstStyle/>
          <a:p>
            <a:r>
              <a:rPr lang="ru-RU" b="1" i="0" u="none" strike="noStrike" dirty="0">
                <a:solidFill>
                  <a:srgbClr val="000000"/>
                </a:solidFill>
                <a:effectLst/>
              </a:rPr>
              <a:t>Где участвовать с исследованием</a:t>
            </a:r>
            <a:br>
              <a:rPr lang="ru-RU" b="1" i="0" u="none" strike="noStrike" dirty="0">
                <a:solidFill>
                  <a:srgbClr val="000000"/>
                </a:solidFill>
                <a:effectLst/>
              </a:rPr>
            </a:br>
            <a:endParaRPr lang="ru-RU" dirty="0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163ACFED-B3C5-9BAD-768F-333FD9E67DBE}"/>
              </a:ext>
            </a:extLst>
          </p:cNvPr>
          <p:cNvSpPr>
            <a:spLocks noGrp="1"/>
          </p:cNvSpPr>
          <p:nvPr>
            <p:ph type="body" sz="half" idx="1"/>
          </p:nvPr>
        </p:nvSpPr>
        <p:spPr>
          <a:xfrm>
            <a:off x="551382" y="1794667"/>
            <a:ext cx="10490865" cy="3794574"/>
          </a:xfrm>
        </p:spPr>
        <p:txBody>
          <a:bodyPr>
            <a:normAutofit lnSpcReduction="10000"/>
          </a:bodyPr>
          <a:lstStyle/>
          <a:p>
            <a:pPr marL="0" indent="0" algn="l">
              <a:buNone/>
            </a:pPr>
            <a:r>
              <a:rPr lang="ru-RU" b="0" i="0" u="none" strike="noStrike" dirty="0">
                <a:solidFill>
                  <a:srgbClr val="000000"/>
                </a:solidFill>
                <a:effectLst/>
              </a:rPr>
              <a:t> </a:t>
            </a:r>
            <a:r>
              <a:rPr lang="ru-RU" b="1" i="0" u="none" strike="noStrike" dirty="0">
                <a:solidFill>
                  <a:srgbClr val="000000"/>
                </a:solidFill>
                <a:effectLst/>
              </a:rPr>
              <a:t>Конкурсы и конференции:</a:t>
            </a:r>
            <a:endParaRPr lang="ru-RU" b="0" i="0" u="none" strike="noStrike" dirty="0">
              <a:solidFill>
                <a:srgbClr val="000000"/>
              </a:solidFill>
              <a:effectLst/>
            </a:endParaRPr>
          </a:p>
          <a:p>
            <a:pPr marL="0" indent="0" algn="l">
              <a:buNone/>
            </a:pPr>
            <a:r>
              <a:rPr lang="ru-RU" b="1" i="0" u="none" strike="noStrike" dirty="0">
                <a:solidFill>
                  <a:srgbClr val="000000"/>
                </a:solidFill>
                <a:effectLst/>
              </a:rPr>
              <a:t>Высший пилотаж (НИУ ВШЭ)</a:t>
            </a:r>
            <a:r>
              <a:rPr lang="ru-RU" b="0" i="0" u="none" strike="noStrike" dirty="0">
                <a:solidFill>
                  <a:srgbClr val="000000"/>
                </a:solidFill>
                <a:effectLst/>
              </a:rPr>
              <a:t> — </a:t>
            </a:r>
            <a:r>
              <a:rPr lang="en" b="0" i="0" u="none" strike="noStrike" dirty="0">
                <a:solidFill>
                  <a:srgbClr val="000000"/>
                </a:solidFill>
                <a:effectLst/>
                <a:hlinkClick r:id="rId2"/>
              </a:rPr>
              <a:t>https://olymp.hse.ru/projects</a:t>
            </a:r>
            <a:endParaRPr lang="en" b="0" i="0" u="none" strike="noStrike" dirty="0">
              <a:solidFill>
                <a:srgbClr val="000000"/>
              </a:solidFill>
              <a:effectLst/>
            </a:endParaRPr>
          </a:p>
          <a:p>
            <a:pPr marL="0" indent="0" algn="l">
              <a:buNone/>
            </a:pPr>
            <a:r>
              <a:rPr lang="ru-RU" b="1" i="0" u="none" strike="noStrike" dirty="0">
                <a:solidFill>
                  <a:srgbClr val="000000"/>
                </a:solidFill>
                <a:effectLst/>
              </a:rPr>
              <a:t>Конференция школьников по китаеведению</a:t>
            </a:r>
            <a:r>
              <a:rPr lang="ru-RU" b="0" i="0" u="none" strike="noStrike" dirty="0">
                <a:solidFill>
                  <a:srgbClr val="000000"/>
                </a:solidFill>
                <a:effectLst/>
              </a:rPr>
              <a:t> — </a:t>
            </a:r>
            <a:r>
              <a:rPr lang="en" b="0" i="0" u="none" strike="noStrike" dirty="0">
                <a:solidFill>
                  <a:srgbClr val="000000"/>
                </a:solidFill>
                <a:effectLst/>
                <a:hlinkClick r:id="rId3"/>
              </a:rPr>
              <a:t>https://school.hse.ru/conference</a:t>
            </a:r>
            <a:endParaRPr lang="en" b="0" i="0" u="none" strike="noStrike" dirty="0">
              <a:solidFill>
                <a:srgbClr val="000000"/>
              </a:solidFill>
              <a:effectLst/>
            </a:endParaRPr>
          </a:p>
          <a:p>
            <a:pPr marL="0" indent="0" algn="l">
              <a:buNone/>
            </a:pPr>
            <a:r>
              <a:rPr lang="ru-RU" b="1" i="0" u="none" strike="noStrike" dirty="0">
                <a:solidFill>
                  <a:srgbClr val="000000"/>
                </a:solidFill>
                <a:effectLst/>
              </a:rPr>
              <a:t>Наука с тысячью лиц</a:t>
            </a:r>
            <a:r>
              <a:rPr lang="ru-RU" b="0" i="0" u="none" strike="noStrike" dirty="0">
                <a:solidFill>
                  <a:srgbClr val="000000"/>
                </a:solidFill>
                <a:effectLst/>
              </a:rPr>
              <a:t> — проект НИУ ВШЭ</a:t>
            </a:r>
          </a:p>
          <a:p>
            <a:pPr marL="0" indent="0" algn="l">
              <a:buNone/>
            </a:pPr>
            <a:endParaRPr lang="en-US" b="0" i="0" u="none" strike="noStrike" dirty="0">
              <a:solidFill>
                <a:srgbClr val="000000"/>
              </a:solidFill>
              <a:effectLst/>
            </a:endParaRPr>
          </a:p>
          <a:p>
            <a:pPr marL="0" indent="0" algn="l">
              <a:buNone/>
            </a:pPr>
            <a:r>
              <a:rPr lang="ru-RU" b="0" i="0" u="none" strike="noStrike" dirty="0">
                <a:solidFill>
                  <a:srgbClr val="000000"/>
                </a:solidFill>
                <a:effectLst/>
              </a:rPr>
              <a:t>💡 Участие в конференциях помогает развить исследовательские навыки и подготовиться к поступлению в вузы.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85997040"/>
      </p:ext>
    </p:extLst>
  </p:cSld>
  <p:clrMapOvr>
    <a:masterClrMapping/>
  </p:clrMapOvr>
  <p:transition spd="med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Заголовок 1"/>
          <p:cNvSpPr txBox="1">
            <a:spLocks noGrp="1"/>
          </p:cNvSpPr>
          <p:nvPr>
            <p:ph type="title"/>
          </p:nvPr>
        </p:nvSpPr>
        <p:spPr>
          <a:xfrm>
            <a:off x="4073796" y="167188"/>
            <a:ext cx="4116417" cy="1033026"/>
          </a:xfrm>
          <a:prstGeom prst="rect">
            <a:avLst/>
          </a:prstGeom>
        </p:spPr>
        <p:txBody>
          <a:bodyPr anchor="t"/>
          <a:lstStyle>
            <a:lvl1pPr>
              <a:defRPr b="1"/>
            </a:lvl1pPr>
          </a:lstStyle>
          <a:p>
            <a:r>
              <a:t>А что потом?</a:t>
            </a:r>
          </a:p>
        </p:txBody>
      </p:sp>
      <p:pic>
        <p:nvPicPr>
          <p:cNvPr id="150" name="IMG_6599.png" descr="IMG_6599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05941" y="2780183"/>
            <a:ext cx="1599835" cy="1599835"/>
          </a:xfrm>
          <a:prstGeom prst="rect">
            <a:avLst/>
          </a:prstGeom>
          <a:ln w="12700">
            <a:miter lim="400000"/>
          </a:ln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77764EE1-3434-A364-B4F5-5CE3A9412D3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19332" y="1200214"/>
            <a:ext cx="6572668" cy="4699377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A97A193A-9FB2-40B3-8BE0-C9A64A89950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625" y="1435600"/>
            <a:ext cx="5718667" cy="4289000"/>
          </a:xfrm>
          <a:prstGeom prst="rect">
            <a:avLst/>
          </a:prstGeom>
        </p:spPr>
      </p:pic>
    </p:spTree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Заголовок 1"/>
          <p:cNvSpPr txBox="1">
            <a:spLocks noGrp="1"/>
          </p:cNvSpPr>
          <p:nvPr>
            <p:ph type="title"/>
          </p:nvPr>
        </p:nvSpPr>
        <p:spPr>
          <a:xfrm>
            <a:off x="3452443" y="150757"/>
            <a:ext cx="6736585" cy="839910"/>
          </a:xfrm>
          <a:prstGeom prst="rect">
            <a:avLst/>
          </a:prstGeom>
        </p:spPr>
        <p:txBody>
          <a:bodyPr anchor="t">
            <a:normAutofit/>
          </a:bodyPr>
          <a:lstStyle>
            <a:lvl1pPr>
              <a:defRPr sz="4000" b="1">
                <a:latin typeface="Century Gothic"/>
                <a:ea typeface="Century Gothic"/>
                <a:cs typeface="Century Gothic"/>
                <a:sym typeface="Century Gothic"/>
              </a:defRPr>
            </a:lvl1pPr>
          </a:lstStyle>
          <a:p>
            <a:r>
              <a:rPr lang="ru-RU" b="0" i="0" u="none" strike="noStrike" dirty="0">
                <a:solidFill>
                  <a:srgbClr val="000000"/>
                </a:solidFill>
                <a:effectLst/>
                <a:latin typeface="-webkit-standard"/>
              </a:rPr>
              <a:t>Что такое востоковедение</a:t>
            </a:r>
            <a:endParaRPr dirty="0"/>
          </a:p>
        </p:txBody>
      </p:sp>
      <p:sp>
        <p:nvSpPr>
          <p:cNvPr id="120" name="Объект 2"/>
          <p:cNvSpPr txBox="1">
            <a:spLocks noGrp="1"/>
          </p:cNvSpPr>
          <p:nvPr>
            <p:ph type="body" sz="half" idx="1"/>
          </p:nvPr>
        </p:nvSpPr>
        <p:spPr>
          <a:xfrm>
            <a:off x="218979" y="990666"/>
            <a:ext cx="10284897" cy="5037064"/>
          </a:xfrm>
          <a:prstGeom prst="rect">
            <a:avLst/>
          </a:prstGeom>
        </p:spPr>
        <p:txBody>
          <a:bodyPr>
            <a:normAutofit fontScale="85000" lnSpcReduction="20000"/>
          </a:bodyPr>
          <a:lstStyle/>
          <a:p>
            <a:r>
              <a:rPr lang="ru-RU" dirty="0"/>
              <a:t>Востоковедение </a:t>
            </a:r>
            <a:r>
              <a:rPr lang="en-US" dirty="0"/>
              <a:t>-</a:t>
            </a:r>
            <a:r>
              <a:rPr lang="ru-RU" dirty="0"/>
              <a:t> это изучение стран и народов Востока во всём их многообразии: истории, культуры, философии, политики, экономики, религии и языков.</a:t>
            </a:r>
          </a:p>
          <a:p>
            <a:pPr algn="l"/>
            <a:r>
              <a:rPr lang="ru-RU" b="1" i="0" u="none" strike="noStrike" dirty="0">
                <a:solidFill>
                  <a:srgbClr val="000000"/>
                </a:solidFill>
                <a:effectLst/>
              </a:rPr>
              <a:t>Ключевые направления:</a:t>
            </a:r>
            <a:endParaRPr lang="ru-RU" b="0" i="0" u="none" strike="noStrike" dirty="0">
              <a:solidFill>
                <a:srgbClr val="000000"/>
              </a:solidFill>
              <a:effectLst/>
            </a:endParaRPr>
          </a:p>
          <a:p>
            <a:pPr algn="l">
              <a:buFont typeface="Arial" panose="020B0604020202020204" pitchFamily="34" charset="0"/>
              <a:buChar char="•"/>
            </a:pPr>
            <a:r>
              <a:rPr lang="ru-RU" b="0" i="0" u="none" strike="noStrike" dirty="0">
                <a:solidFill>
                  <a:srgbClr val="000000"/>
                </a:solidFill>
                <a:effectLst/>
              </a:rPr>
              <a:t>История и культура Востока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ru-RU" b="0" i="0" u="none" strike="noStrike" dirty="0">
                <a:solidFill>
                  <a:srgbClr val="000000"/>
                </a:solidFill>
                <a:effectLst/>
              </a:rPr>
              <a:t>Политика и международные отношения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ru-RU" b="0" i="0" u="none" strike="noStrike" dirty="0">
                <a:solidFill>
                  <a:srgbClr val="000000"/>
                </a:solidFill>
                <a:effectLst/>
              </a:rPr>
              <a:t>Экономика и общество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ru-RU" b="0" i="0" u="none" strike="noStrike" dirty="0">
                <a:solidFill>
                  <a:srgbClr val="000000"/>
                </a:solidFill>
                <a:effectLst/>
              </a:rPr>
              <a:t>Религия и философия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ru-RU" b="0" i="0" u="none" strike="noStrike" dirty="0">
                <a:solidFill>
                  <a:srgbClr val="000000"/>
                </a:solidFill>
                <a:effectLst/>
              </a:rPr>
              <a:t>Восточные языки и литература</a:t>
            </a:r>
          </a:p>
          <a:p>
            <a:pPr marL="0" indent="0" algn="l">
              <a:buNone/>
            </a:pPr>
            <a:endParaRPr lang="en-US" b="0" i="0" u="none" strike="noStrike" dirty="0">
              <a:solidFill>
                <a:srgbClr val="000000"/>
              </a:solidFill>
              <a:effectLst/>
            </a:endParaRPr>
          </a:p>
          <a:p>
            <a:pPr marL="0" indent="0" algn="l">
              <a:buNone/>
            </a:pPr>
            <a:endParaRPr lang="en-US" b="0" i="0" u="none" strike="noStrike" dirty="0">
              <a:solidFill>
                <a:srgbClr val="000000"/>
              </a:solidFill>
              <a:effectLst/>
            </a:endParaRPr>
          </a:p>
          <a:p>
            <a:pPr marL="0" indent="0" algn="l">
              <a:buNone/>
            </a:pPr>
            <a:r>
              <a:rPr lang="ru-RU" b="0" i="0" u="none" strike="noStrike" dirty="0">
                <a:solidFill>
                  <a:srgbClr val="000000"/>
                </a:solidFill>
                <a:effectLst/>
              </a:rPr>
              <a:t> </a:t>
            </a:r>
            <a:r>
              <a:rPr lang="ru-RU" b="0" i="1" u="none" strike="noStrike" dirty="0">
                <a:solidFill>
                  <a:srgbClr val="000000"/>
                </a:solidFill>
                <a:effectLst/>
              </a:rPr>
              <a:t>Исследования охватывают и древние традиции, и современные явления — от династий Тан и Токугава до </a:t>
            </a:r>
            <a:r>
              <a:rPr lang="en" b="0" i="1" u="none" strike="noStrike" dirty="0">
                <a:solidFill>
                  <a:srgbClr val="000000"/>
                </a:solidFill>
                <a:effectLst/>
              </a:rPr>
              <a:t>K-pop </a:t>
            </a:r>
            <a:r>
              <a:rPr lang="ru-RU" b="0" i="1" u="none" strike="noStrike" dirty="0">
                <a:solidFill>
                  <a:srgbClr val="000000"/>
                </a:solidFill>
                <a:effectLst/>
              </a:rPr>
              <a:t>и исламского банкинга.</a:t>
            </a:r>
            <a:endParaRPr lang="ru-RU" b="0" i="0" u="none" strike="noStrike" dirty="0">
              <a:solidFill>
                <a:srgbClr val="000000"/>
              </a:solidFill>
              <a:effectLst/>
            </a:endParaRPr>
          </a:p>
        </p:txBody>
      </p:sp>
      <p:sp>
        <p:nvSpPr>
          <p:cNvPr id="121" name="Прямоугольник: скругленные углы 3"/>
          <p:cNvSpPr/>
          <p:nvPr/>
        </p:nvSpPr>
        <p:spPr>
          <a:xfrm>
            <a:off x="2868691" y="6027730"/>
            <a:ext cx="384944" cy="144379"/>
          </a:xfrm>
          <a:prstGeom prst="roundRect">
            <a:avLst>
              <a:gd name="adj" fmla="val 16667"/>
            </a:avLst>
          </a:prstGeom>
          <a:solidFill>
            <a:srgbClr val="F2F2F2"/>
          </a:solidFill>
          <a:ln w="12700">
            <a:solidFill>
              <a:srgbClr val="F2F2F2"/>
            </a:solidFill>
            <a:miter/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  <a:latin typeface="Circe Light"/>
                <a:ea typeface="Circe Light"/>
                <a:cs typeface="Circe Light"/>
                <a:sym typeface="Circe Light"/>
              </a:defRPr>
            </a:pPr>
            <a:endParaRPr/>
          </a:p>
        </p:txBody>
      </p:sp>
    </p:spTree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7818726-58B4-0D6B-F9BE-7D195F7986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1383" y="0"/>
            <a:ext cx="11017226" cy="813942"/>
          </a:xfrm>
        </p:spPr>
        <p:txBody>
          <a:bodyPr>
            <a:normAutofit/>
          </a:bodyPr>
          <a:lstStyle/>
          <a:p>
            <a:pPr algn="l"/>
            <a:r>
              <a:rPr lang="ru-RU" sz="4400" b="1" i="0" u="none" strike="noStrike" dirty="0">
                <a:solidFill>
                  <a:srgbClr val="000000"/>
                </a:solidFill>
                <a:effectLst/>
              </a:rPr>
              <a:t>Почему выбирают востоковедение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DB29E49D-A281-88A9-3D2A-C43F3EF099BC}"/>
              </a:ext>
            </a:extLst>
          </p:cNvPr>
          <p:cNvSpPr>
            <a:spLocks noGrp="1"/>
          </p:cNvSpPr>
          <p:nvPr>
            <p:ph type="body" sz="half" idx="1"/>
          </p:nvPr>
        </p:nvSpPr>
        <p:spPr>
          <a:xfrm>
            <a:off x="228600" y="1591827"/>
            <a:ext cx="11340009" cy="4914900"/>
          </a:xfrm>
        </p:spPr>
        <p:txBody>
          <a:bodyPr>
            <a:normAutofit/>
          </a:bodyPr>
          <a:lstStyle/>
          <a:p>
            <a:pPr algn="l">
              <a:buFont typeface="Arial" panose="020B0604020202020204" pitchFamily="34" charset="0"/>
              <a:buChar char="•"/>
            </a:pPr>
            <a:r>
              <a:rPr lang="ru-RU" sz="2000" b="0" i="0" u="none" strike="noStrike" dirty="0">
                <a:solidFill>
                  <a:srgbClr val="000000"/>
                </a:solidFill>
                <a:effectLst/>
              </a:rPr>
              <a:t>Интерес к культуре и мировоззрению Востока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ru-RU" sz="2000" b="0" i="0" u="none" strike="noStrike" dirty="0">
                <a:solidFill>
                  <a:srgbClr val="000000"/>
                </a:solidFill>
                <a:effectLst/>
              </a:rPr>
              <a:t>Возможность сравнить Восток и Россию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ru-RU" sz="2000" b="0" i="0" u="none" strike="noStrike" dirty="0">
                <a:solidFill>
                  <a:srgbClr val="000000"/>
                </a:solidFill>
                <a:effectLst/>
              </a:rPr>
              <a:t>Восточные языки открывают новые горизонты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ru-RU" sz="2000" b="0" i="0" u="none" strike="noStrike" dirty="0">
                <a:solidFill>
                  <a:srgbClr val="000000"/>
                </a:solidFill>
                <a:effectLst/>
              </a:rPr>
              <a:t>Восток — центр современных мировых процессов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ru-RU" sz="2000" b="0" i="0" u="none" strike="noStrike" dirty="0">
                <a:solidFill>
                  <a:srgbClr val="000000"/>
                </a:solidFill>
                <a:effectLst/>
              </a:rPr>
              <a:t>Востоковедение объединяет гуманитарные и социальные науки</a:t>
            </a:r>
          </a:p>
          <a:p>
            <a:pPr marL="0" indent="0" algn="l">
              <a:buNone/>
            </a:pPr>
            <a:endParaRPr lang="ru-RU" sz="2000" b="0" i="1" u="none" strike="noStrike" dirty="0">
              <a:solidFill>
                <a:srgbClr val="000000"/>
              </a:solidFill>
              <a:effectLst/>
            </a:endParaRPr>
          </a:p>
          <a:p>
            <a:pPr algn="l">
              <a:buFont typeface="Arial" panose="020B0604020202020204" pitchFamily="34" charset="0"/>
              <a:buChar char="•"/>
            </a:pPr>
            <a:endParaRPr lang="ru-RU" sz="2000" i="1" dirty="0"/>
          </a:p>
          <a:p>
            <a:pPr marL="0" indent="0" algn="l">
              <a:buNone/>
            </a:pPr>
            <a:r>
              <a:rPr lang="ru-RU" sz="2000" b="0" i="1" u="none" strike="noStrike" dirty="0">
                <a:solidFill>
                  <a:srgbClr val="000000"/>
                </a:solidFill>
                <a:effectLst/>
              </a:rPr>
              <a:t>Современная китайская дипломатия, японский феномен кароси, популяризация корейской культуры — всё это темы востоковедения </a:t>
            </a:r>
            <a:r>
              <a:rPr lang="en" sz="2000" b="0" i="1" u="none" strike="noStrike" dirty="0">
                <a:solidFill>
                  <a:srgbClr val="000000"/>
                </a:solidFill>
                <a:effectLst/>
              </a:rPr>
              <a:t>XXI </a:t>
            </a:r>
            <a:r>
              <a:rPr lang="ru-RU" sz="2000" b="0" i="1" u="none" strike="noStrike" dirty="0">
                <a:solidFill>
                  <a:srgbClr val="000000"/>
                </a:solidFill>
                <a:effectLst/>
              </a:rPr>
              <a:t>века.</a:t>
            </a:r>
            <a:endParaRPr lang="ru-RU" sz="2000" b="0" i="0" u="none" strike="noStrike" dirty="0">
              <a:solidFill>
                <a:srgbClr val="000000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067563817"/>
      </p:ext>
    </p:extLst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7818726-58B4-0D6B-F9BE-7D195F7986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1383" y="0"/>
            <a:ext cx="11017226" cy="813942"/>
          </a:xfrm>
        </p:spPr>
        <p:txBody>
          <a:bodyPr>
            <a:normAutofit/>
          </a:bodyPr>
          <a:lstStyle/>
          <a:p>
            <a:pPr algn="l"/>
            <a:r>
              <a:rPr lang="ru-RU" b="1" i="0" u="none" strike="noStrike" dirty="0">
                <a:solidFill>
                  <a:srgbClr val="000000"/>
                </a:solidFill>
                <a:effectLst/>
                <a:latin typeface="-webkit-standard"/>
              </a:rPr>
              <a:t>Как выбрать тему исследования</a:t>
            </a:r>
            <a:endParaRPr lang="ru-RU" sz="4400" b="1" i="0" u="none" strike="noStrike" dirty="0">
              <a:solidFill>
                <a:srgbClr val="000000"/>
              </a:solidFill>
              <a:effectLst/>
            </a:endParaRP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DB29E49D-A281-88A9-3D2A-C43F3EF099BC}"/>
              </a:ext>
            </a:extLst>
          </p:cNvPr>
          <p:cNvSpPr>
            <a:spLocks noGrp="1"/>
          </p:cNvSpPr>
          <p:nvPr>
            <p:ph type="body" sz="half" idx="1"/>
          </p:nvPr>
        </p:nvSpPr>
        <p:spPr>
          <a:xfrm>
            <a:off x="228600" y="1591827"/>
            <a:ext cx="11340009" cy="4914900"/>
          </a:xfrm>
        </p:spPr>
        <p:txBody>
          <a:bodyPr>
            <a:normAutofit/>
          </a:bodyPr>
          <a:lstStyle/>
          <a:p>
            <a:pPr marL="0" indent="0" algn="l">
              <a:buNone/>
            </a:pPr>
            <a:r>
              <a:rPr lang="ru-RU" sz="2400" b="0" i="0" u="none" strike="noStrike" dirty="0">
                <a:solidFill>
                  <a:srgbClr val="000000"/>
                </a:solidFill>
                <a:effectLst/>
              </a:rPr>
              <a:t> </a:t>
            </a:r>
            <a:r>
              <a:rPr lang="ru-RU" sz="2400" b="1" i="0" u="none" strike="noStrike" dirty="0">
                <a:solidFill>
                  <a:srgbClr val="000000"/>
                </a:solidFill>
                <a:effectLst/>
              </a:rPr>
              <a:t>Советы:</a:t>
            </a:r>
            <a:endParaRPr lang="ru-RU" sz="2400" b="0" i="0" u="none" strike="noStrike" dirty="0">
              <a:solidFill>
                <a:srgbClr val="000000"/>
              </a:solidFill>
              <a:effectLst/>
            </a:endParaRPr>
          </a:p>
          <a:p>
            <a:pPr algn="l">
              <a:buFont typeface="+mj-lt"/>
              <a:buAutoNum type="arabicPeriod"/>
            </a:pPr>
            <a:r>
              <a:rPr lang="ru-RU" sz="2400" b="1" i="0" u="none" strike="noStrike" dirty="0">
                <a:solidFill>
                  <a:srgbClr val="000000"/>
                </a:solidFill>
                <a:effectLst/>
              </a:rPr>
              <a:t>Отталкивайтесь от интересов.</a:t>
            </a:r>
            <a:br>
              <a:rPr lang="ru-RU" sz="2400" b="0" i="0" u="none" strike="noStrike" dirty="0">
                <a:solidFill>
                  <a:srgbClr val="000000"/>
                </a:solidFill>
                <a:effectLst/>
              </a:rPr>
            </a:br>
            <a:r>
              <a:rPr lang="ru-RU" sz="2400" b="0" i="0" u="none" strike="noStrike" dirty="0">
                <a:solidFill>
                  <a:srgbClr val="000000"/>
                </a:solidFill>
                <a:effectLst/>
              </a:rPr>
              <a:t> Любите аниме - исследуйте японскую массовую культуру.</a:t>
            </a:r>
            <a:br>
              <a:rPr lang="ru-RU" sz="2400" b="0" i="0" u="none" strike="noStrike" dirty="0">
                <a:solidFill>
                  <a:srgbClr val="000000"/>
                </a:solidFill>
                <a:effectLst/>
              </a:rPr>
            </a:br>
            <a:r>
              <a:rPr lang="ru-RU" sz="2400" b="0" i="0" u="none" strike="noStrike" dirty="0">
                <a:solidFill>
                  <a:srgbClr val="000000"/>
                </a:solidFill>
                <a:effectLst/>
              </a:rPr>
              <a:t> Увлекаетесь политикой - выберите тему международных отношений.</a:t>
            </a:r>
          </a:p>
          <a:p>
            <a:pPr algn="l">
              <a:buFont typeface="+mj-lt"/>
              <a:buAutoNum type="arabicPeriod"/>
            </a:pPr>
            <a:r>
              <a:rPr lang="ru-RU" sz="2400" b="1" i="0" u="none" strike="noStrike" dirty="0">
                <a:solidFill>
                  <a:srgbClr val="000000"/>
                </a:solidFill>
                <a:effectLst/>
              </a:rPr>
              <a:t>Сужайте фокус.</a:t>
            </a:r>
            <a:br>
              <a:rPr lang="ru-RU" sz="2400" b="0" i="0" u="none" strike="noStrike" dirty="0">
                <a:solidFill>
                  <a:srgbClr val="000000"/>
                </a:solidFill>
                <a:effectLst/>
              </a:rPr>
            </a:br>
            <a:r>
              <a:rPr lang="ru-RU" sz="2400" b="0" i="0" u="none" strike="noStrike" dirty="0">
                <a:solidFill>
                  <a:srgbClr val="000000"/>
                </a:solidFill>
                <a:effectLst/>
              </a:rPr>
              <a:t>❌ «Китайская культура»</a:t>
            </a:r>
            <a:br>
              <a:rPr lang="ru-RU" sz="2400" b="0" i="0" u="none" strike="noStrike" dirty="0">
                <a:solidFill>
                  <a:srgbClr val="000000"/>
                </a:solidFill>
                <a:effectLst/>
              </a:rPr>
            </a:br>
            <a:r>
              <a:rPr lang="ru-RU" sz="2400" b="0" i="0" u="none" strike="noStrike" dirty="0">
                <a:solidFill>
                  <a:srgbClr val="000000"/>
                </a:solidFill>
                <a:effectLst/>
              </a:rPr>
              <a:t>✅ «Буддийские мотивы в архитектуре эпохи Тан»</a:t>
            </a:r>
          </a:p>
          <a:p>
            <a:pPr algn="l">
              <a:buFont typeface="+mj-lt"/>
              <a:buAutoNum type="arabicPeriod"/>
            </a:pPr>
            <a:r>
              <a:rPr lang="ru-RU" sz="2400" b="1" i="0" u="none" strike="noStrike" dirty="0">
                <a:solidFill>
                  <a:srgbClr val="000000"/>
                </a:solidFill>
                <a:effectLst/>
              </a:rPr>
              <a:t>Проверяйте доступность источников.</a:t>
            </a:r>
            <a:br>
              <a:rPr lang="ru-RU" sz="2400" b="0" i="0" u="none" strike="noStrike" dirty="0">
                <a:solidFill>
                  <a:srgbClr val="000000"/>
                </a:solidFill>
                <a:effectLst/>
              </a:rPr>
            </a:br>
            <a:r>
              <a:rPr lang="ru-RU" sz="2400" b="0" i="0" u="none" strike="noStrike" dirty="0">
                <a:solidFill>
                  <a:srgbClr val="000000"/>
                </a:solidFill>
                <a:effectLst/>
              </a:rPr>
              <a:t>Используйте переводы, цифровые архивы, базы НИУ ВШЭ.</a:t>
            </a:r>
          </a:p>
          <a:p>
            <a:pPr algn="l"/>
            <a:r>
              <a:rPr lang="ru-RU" sz="2400" b="0" i="0" u="none" strike="noStrike" dirty="0">
                <a:solidFill>
                  <a:srgbClr val="000000"/>
                </a:solidFill>
                <a:effectLst/>
              </a:rPr>
              <a:t>💡 </a:t>
            </a:r>
            <a:r>
              <a:rPr lang="ru-RU" sz="2400" b="0" i="1" u="none" strike="noStrike" dirty="0">
                <a:solidFill>
                  <a:srgbClr val="000000"/>
                </a:solidFill>
                <a:effectLst/>
              </a:rPr>
              <a:t>Лучше конкретная и выполнимая тема, чем слишком широкая идея.</a:t>
            </a:r>
            <a:endParaRPr lang="ru-RU" sz="2400" b="0" i="0" u="none" strike="noStrike" dirty="0">
              <a:solidFill>
                <a:srgbClr val="000000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015261656"/>
      </p:ext>
    </p:extLst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2493ED5-EA48-0920-E049-6E9B68D1A1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8306" y="186821"/>
            <a:ext cx="11558556" cy="813942"/>
          </a:xfrm>
        </p:spPr>
        <p:txBody>
          <a:bodyPr>
            <a:noAutofit/>
          </a:bodyPr>
          <a:lstStyle/>
          <a:p>
            <a:r>
              <a:rPr lang="ru-RU" sz="3600" b="1" dirty="0">
                <a:solidFill>
                  <a:srgbClr val="000000"/>
                </a:solidFill>
                <a:effectLst/>
                <a:latin typeface="Helvetica Neue" panose="02000503000000020004" pitchFamily="2" charset="0"/>
              </a:rPr>
              <a:t>КАК ОЦЕНИВАТЬ ИСТОЧНИКИ ИНФОРМАЦИИ?</a:t>
            </a:r>
            <a:endParaRPr lang="ru-RU" sz="3600" dirty="0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9237D0EB-BC14-4682-E3E9-9E26A19094C8}"/>
              </a:ext>
            </a:extLst>
          </p:cNvPr>
          <p:cNvSpPr>
            <a:spLocks noGrp="1"/>
          </p:cNvSpPr>
          <p:nvPr>
            <p:ph type="body" sz="half" idx="1"/>
          </p:nvPr>
        </p:nvSpPr>
        <p:spPr>
          <a:xfrm>
            <a:off x="258306" y="1193774"/>
            <a:ext cx="8424938" cy="4956303"/>
          </a:xfrm>
        </p:spPr>
        <p:txBody>
          <a:bodyPr>
            <a:normAutofit fontScale="25000" lnSpcReduction="20000"/>
          </a:bodyPr>
          <a:lstStyle/>
          <a:p>
            <a:pPr marL="0" indent="0">
              <a:buNone/>
            </a:pPr>
            <a:r>
              <a:rPr lang="ru-RU" sz="4800" b="1" dirty="0">
                <a:solidFill>
                  <a:srgbClr val="000000"/>
                </a:solidFill>
                <a:effectLst/>
                <a:latin typeface="+mj-ea"/>
                <a:ea typeface="+mj-ea"/>
                <a:cs typeface="+mj-cs"/>
              </a:rPr>
              <a:t>📍  ПРОВЕРЬТЕ АВТОРА НОВОСТИ</a:t>
            </a:r>
            <a:br>
              <a:rPr lang="ru-RU" sz="4800" dirty="0">
                <a:solidFill>
                  <a:srgbClr val="000000"/>
                </a:solidFill>
                <a:effectLst/>
                <a:latin typeface="+mj-ea"/>
                <a:ea typeface="+mj-ea"/>
                <a:cs typeface="+mj-cs"/>
              </a:rPr>
            </a:br>
            <a:endParaRPr lang="ru-RU" sz="4800" dirty="0">
              <a:solidFill>
                <a:srgbClr val="000000"/>
              </a:solidFill>
              <a:effectLst/>
              <a:latin typeface="+mj-ea"/>
              <a:ea typeface="+mj-ea"/>
              <a:cs typeface="+mj-cs"/>
            </a:endParaRPr>
          </a:p>
          <a:p>
            <a:pPr marL="0" indent="0">
              <a:buNone/>
            </a:pPr>
            <a:r>
              <a:rPr lang="ru-RU" sz="4800" dirty="0">
                <a:solidFill>
                  <a:srgbClr val="000000"/>
                </a:solidFill>
                <a:effectLst/>
                <a:latin typeface="+mj-ea"/>
                <a:ea typeface="+mj-ea"/>
                <a:cs typeface="+mj-cs"/>
              </a:rPr>
              <a:t>Кто сообщает вам информацию? Насколько он компетентен в теме? Насколько он беспристрастен или предвзят? Если он эксперт, то в этой ли теме или совсем в другой области? С помощью этих вопросов следует оценить, насколько стоит доверять новости.</a:t>
            </a:r>
          </a:p>
          <a:p>
            <a:pPr marL="0" indent="0">
              <a:buNone/>
            </a:pPr>
            <a:r>
              <a:rPr lang="ru-RU" sz="4800" dirty="0">
                <a:solidFill>
                  <a:srgbClr val="000000"/>
                </a:solidFill>
                <a:effectLst/>
                <a:latin typeface="+mj-ea"/>
                <a:ea typeface="+mj-ea"/>
                <a:cs typeface="+mj-cs"/>
              </a:rPr>
              <a:t>💾 </a:t>
            </a:r>
            <a:r>
              <a:rPr lang="ru-RU" sz="4800" b="1" dirty="0">
                <a:solidFill>
                  <a:srgbClr val="000000"/>
                </a:solidFill>
                <a:effectLst/>
                <a:latin typeface="+mj-ea"/>
                <a:ea typeface="+mj-ea"/>
                <a:cs typeface="+mj-cs"/>
              </a:rPr>
              <a:t>Один из самых ярких примеров фальсификации</a:t>
            </a:r>
            <a:r>
              <a:rPr lang="ru-RU" sz="4800" dirty="0">
                <a:solidFill>
                  <a:srgbClr val="000000"/>
                </a:solidFill>
                <a:effectLst/>
                <a:latin typeface="+mj-ea"/>
                <a:ea typeface="+mj-ea"/>
                <a:cs typeface="+mj-cs"/>
              </a:rPr>
              <a:t> со стороны, казалось бы, очень авторитетного эксперта — «новая хронология» Анатолия Фоменко. Академик РАН, лауреат госпремии РФ в области науки и техники, математик, руководил группой исследователей, занимавшихся радикальным пересмотром мировой истории. Они заявляли, что существующая официальная хронология неверна и построена на основе глобальной фальсификации документов. К началу 2011 года по «новой хронологии» было издано более 100 книг общим тиражом около 800 тысяч экземпляров. Научным сообществом теория подверглась критике и признана лженаучной и основанной на подтасовке данных и фальсификациях. </a:t>
            </a:r>
            <a:br>
              <a:rPr lang="ru-RU" sz="4800" dirty="0">
                <a:solidFill>
                  <a:srgbClr val="000000"/>
                </a:solidFill>
                <a:effectLst/>
                <a:latin typeface="+mj-ea"/>
                <a:ea typeface="+mj-ea"/>
                <a:cs typeface="+mj-cs"/>
              </a:rPr>
            </a:br>
            <a:endParaRPr lang="ru-RU" sz="4800" dirty="0">
              <a:solidFill>
                <a:srgbClr val="000000"/>
              </a:solidFill>
              <a:effectLst/>
              <a:latin typeface="+mj-ea"/>
              <a:ea typeface="+mj-ea"/>
              <a:cs typeface="+mj-cs"/>
            </a:endParaRPr>
          </a:p>
          <a:p>
            <a:pPr marL="0" indent="0">
              <a:buNone/>
            </a:pPr>
            <a:r>
              <a:rPr lang="ru-RU" sz="4800" b="1" dirty="0">
                <a:solidFill>
                  <a:srgbClr val="000000"/>
                </a:solidFill>
                <a:effectLst/>
                <a:latin typeface="+mj-ea"/>
                <a:ea typeface="+mj-ea"/>
                <a:cs typeface="+mj-cs"/>
              </a:rPr>
              <a:t>📍  ПРОВЕРЬТЕ, НАСКОЛЬКО ЭМОЦИОНАЛЬНО ПОДАЕТСЯ НОВОСТЬ</a:t>
            </a:r>
            <a:br>
              <a:rPr lang="ru-RU" sz="4800" dirty="0">
                <a:solidFill>
                  <a:srgbClr val="000000"/>
                </a:solidFill>
                <a:effectLst/>
                <a:latin typeface="+mj-ea"/>
                <a:ea typeface="+mj-ea"/>
                <a:cs typeface="+mj-cs"/>
              </a:rPr>
            </a:br>
            <a:endParaRPr lang="ru-RU" sz="4800" dirty="0">
              <a:solidFill>
                <a:srgbClr val="000000"/>
              </a:solidFill>
              <a:effectLst/>
              <a:latin typeface="+mj-ea"/>
              <a:ea typeface="+mj-ea"/>
              <a:cs typeface="+mj-cs"/>
            </a:endParaRPr>
          </a:p>
          <a:p>
            <a:pPr marL="0" indent="0">
              <a:buNone/>
            </a:pPr>
            <a:r>
              <a:rPr lang="ru-RU" sz="4800" dirty="0">
                <a:solidFill>
                  <a:srgbClr val="000000"/>
                </a:solidFill>
                <a:effectLst/>
                <a:latin typeface="+mj-ea"/>
                <a:ea typeface="+mj-ea"/>
                <a:cs typeface="+mj-cs"/>
              </a:rPr>
              <a:t>Помните о балансе «рацио — эмоции»: если одного больше, то другого всегда меньше. Эмоциональность в преподнесении новости — явный сигнал того, что перед нами фейк или же частное мнение, а не надежный факт.</a:t>
            </a:r>
            <a:br>
              <a:rPr lang="ru-RU" sz="4800" dirty="0">
                <a:solidFill>
                  <a:srgbClr val="000000"/>
                </a:solidFill>
                <a:effectLst/>
                <a:latin typeface="+mj-ea"/>
                <a:ea typeface="+mj-ea"/>
                <a:cs typeface="+mj-cs"/>
              </a:rPr>
            </a:br>
            <a:endParaRPr lang="ru-RU" sz="4800" dirty="0">
              <a:solidFill>
                <a:srgbClr val="000000"/>
              </a:solidFill>
              <a:effectLst/>
              <a:latin typeface="+mj-ea"/>
              <a:ea typeface="+mj-ea"/>
              <a:cs typeface="+mj-cs"/>
            </a:endParaRPr>
          </a:p>
          <a:p>
            <a:pPr marL="0" indent="0">
              <a:buNone/>
            </a:pPr>
            <a:r>
              <a:rPr lang="ru-RU" sz="4800" b="1" dirty="0">
                <a:solidFill>
                  <a:srgbClr val="000000"/>
                </a:solidFill>
                <a:effectLst/>
                <a:latin typeface="+mj-ea"/>
                <a:ea typeface="+mj-ea"/>
                <a:cs typeface="+mj-cs"/>
              </a:rPr>
              <a:t>📍 </a:t>
            </a:r>
            <a:r>
              <a:rPr lang="ru-RU" sz="4800" dirty="0">
                <a:solidFill>
                  <a:srgbClr val="000000"/>
                </a:solidFill>
                <a:effectLst/>
                <a:latin typeface="+mj-ea"/>
                <a:ea typeface="+mj-ea"/>
                <a:cs typeface="+mj-cs"/>
              </a:rPr>
              <a:t> </a:t>
            </a:r>
            <a:r>
              <a:rPr lang="ru-RU" sz="4800" b="1" dirty="0">
                <a:solidFill>
                  <a:srgbClr val="000000"/>
                </a:solidFill>
                <a:effectLst/>
                <a:latin typeface="+mj-ea"/>
                <a:ea typeface="+mj-ea"/>
                <a:cs typeface="+mj-cs"/>
              </a:rPr>
              <a:t>ОЦЕНИТЕ СВОЮ ПРЕДВЗЯТОСТЬ </a:t>
            </a:r>
            <a:endParaRPr lang="ru-RU" sz="4800" dirty="0">
              <a:solidFill>
                <a:srgbClr val="000000"/>
              </a:solidFill>
              <a:effectLst/>
              <a:latin typeface="+mj-ea"/>
              <a:ea typeface="+mj-ea"/>
              <a:cs typeface="+mj-cs"/>
            </a:endParaRPr>
          </a:p>
          <a:p>
            <a:pPr marL="0" indent="0">
              <a:buNone/>
            </a:pPr>
            <a:r>
              <a:rPr lang="ru-RU" sz="4800" dirty="0">
                <a:solidFill>
                  <a:srgbClr val="000000"/>
                </a:solidFill>
                <a:effectLst/>
                <a:latin typeface="+mj-ea"/>
                <a:ea typeface="+mj-ea"/>
                <a:cs typeface="+mj-cs"/>
              </a:rPr>
              <a:t>Помните о том, что наше сознание устроено сложным образом и в нем всегда есть система предубеждений, мировоззренческих координат, симпатий и антипатий. Любая новость, оказываясь в сфере нашего внимания, может попадать в эту систему и восприниматься предвзято.</a:t>
            </a:r>
          </a:p>
          <a:p>
            <a:r>
              <a:rPr lang="ru-RU" sz="4800" b="1" dirty="0">
                <a:solidFill>
                  <a:srgbClr val="000000"/>
                </a:solidFill>
                <a:effectLst/>
                <a:latin typeface="+mj-ea"/>
                <a:ea typeface="+mj-ea"/>
                <a:cs typeface="+mj-cs"/>
              </a:rPr>
              <a:t>Проверяйте себя</a:t>
            </a:r>
            <a:r>
              <a:rPr lang="ru-RU" sz="4800" dirty="0">
                <a:solidFill>
                  <a:srgbClr val="000000"/>
                </a:solidFill>
                <a:effectLst/>
                <a:latin typeface="+mj-ea"/>
                <a:ea typeface="+mj-ea"/>
                <a:cs typeface="+mj-cs"/>
              </a:rPr>
              <a:t> ⬇️ </a:t>
            </a:r>
          </a:p>
          <a:p>
            <a:r>
              <a:rPr lang="ru-RU" sz="4800" dirty="0">
                <a:solidFill>
                  <a:srgbClr val="000000"/>
                </a:solidFill>
                <a:effectLst/>
                <a:latin typeface="+mj-ea"/>
                <a:ea typeface="+mj-ea"/>
                <a:cs typeface="+mj-cs"/>
              </a:rPr>
              <a:t>✔️Заинтересованы ли вы в том, чтобы поверить новости?</a:t>
            </a:r>
          </a:p>
          <a:p>
            <a:r>
              <a:rPr lang="ru-RU" sz="4800" dirty="0">
                <a:solidFill>
                  <a:srgbClr val="000000"/>
                </a:solidFill>
                <a:effectLst/>
                <a:latin typeface="+mj-ea"/>
                <a:ea typeface="+mj-ea"/>
                <a:cs typeface="+mj-cs"/>
              </a:rPr>
              <a:t>✔️Вы ее получили от ваших «противников» или «соратников»?</a:t>
            </a:r>
          </a:p>
          <a:p>
            <a:r>
              <a:rPr lang="ru-RU" sz="4800" b="1" dirty="0">
                <a:solidFill>
                  <a:srgbClr val="000000"/>
                </a:solidFill>
                <a:effectLst/>
                <a:latin typeface="+mj-ea"/>
                <a:ea typeface="+mj-ea"/>
                <a:cs typeface="+mj-cs"/>
              </a:rPr>
              <a:t>Все это влияет на то, насколько факты окажутся для вас значимыми.</a:t>
            </a:r>
            <a:endParaRPr lang="ru-RU" sz="4800" dirty="0">
              <a:solidFill>
                <a:srgbClr val="000000"/>
              </a:solidFill>
              <a:effectLst/>
              <a:latin typeface="+mj-ea"/>
              <a:ea typeface="+mj-ea"/>
              <a:cs typeface="+mj-cs"/>
            </a:endParaRPr>
          </a:p>
          <a:p>
            <a:endParaRPr lang="ru-RU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175B077D-5BCD-12D8-D23F-C796D12DB36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83244" y="1504335"/>
            <a:ext cx="3526194" cy="46457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5095322"/>
      </p:ext>
    </p:extLst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602DABB-3DAD-3FCD-D25B-FCE2D6C876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0" i="0" u="none" strike="noStrike" dirty="0">
                <a:solidFill>
                  <a:srgbClr val="000000"/>
                </a:solidFill>
                <a:effectLst/>
                <a:latin typeface="-webkit-standard"/>
              </a:rPr>
              <a:t>Примеры хороших тем</a:t>
            </a:r>
            <a:endParaRPr lang="ru-RU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49327815-B348-275A-F977-C108C590F0A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238" y="1995791"/>
            <a:ext cx="11710843" cy="3831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0335582"/>
      </p:ext>
    </p:extLst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1DB202C-F6C8-4FC0-7F18-A6B90798F5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0" i="0" u="none" strike="noStrike" dirty="0">
                <a:solidFill>
                  <a:srgbClr val="000000"/>
                </a:solidFill>
                <a:effectLst/>
                <a:latin typeface="-webkit-standard"/>
              </a:rPr>
              <a:t>Как сформулировать цель и задачи</a:t>
            </a:r>
            <a:endParaRPr lang="ru-RU" dirty="0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A90DEEDC-1F3F-7900-7C5C-2CFD66BBC560}"/>
              </a:ext>
            </a:extLst>
          </p:cNvPr>
          <p:cNvSpPr>
            <a:spLocks noGrp="1"/>
          </p:cNvSpPr>
          <p:nvPr>
            <p:ph type="body" sz="half" idx="1"/>
          </p:nvPr>
        </p:nvSpPr>
        <p:spPr/>
        <p:txBody>
          <a:bodyPr>
            <a:normAutofit fontScale="77500" lnSpcReduction="20000"/>
          </a:bodyPr>
          <a:lstStyle/>
          <a:p>
            <a:pPr marL="0" indent="0" algn="l">
              <a:buNone/>
            </a:pPr>
            <a:r>
              <a:rPr lang="ru-RU" b="1" i="0" u="none" strike="noStrike" dirty="0">
                <a:solidFill>
                  <a:srgbClr val="000000"/>
                </a:solidFill>
                <a:effectLst/>
              </a:rPr>
              <a:t>Цель</a:t>
            </a:r>
            <a:r>
              <a:rPr lang="ru-RU" b="0" i="0" u="none" strike="noStrike" dirty="0">
                <a:solidFill>
                  <a:srgbClr val="000000"/>
                </a:solidFill>
                <a:effectLst/>
              </a:rPr>
              <a:t> — отвечает на вопрос </a:t>
            </a:r>
            <a:r>
              <a:rPr lang="ru-RU" b="0" i="1" u="none" strike="noStrike" dirty="0">
                <a:solidFill>
                  <a:srgbClr val="000000"/>
                </a:solidFill>
                <a:effectLst/>
              </a:rPr>
              <a:t>«что я хочу узнать?»</a:t>
            </a:r>
            <a:br>
              <a:rPr lang="ru-RU" b="0" i="0" u="none" strike="noStrike" dirty="0">
                <a:solidFill>
                  <a:srgbClr val="000000"/>
                </a:solidFill>
                <a:effectLst/>
              </a:rPr>
            </a:br>
            <a:r>
              <a:rPr lang="ru-RU" b="1" i="0" u="none" strike="noStrike" dirty="0">
                <a:solidFill>
                  <a:srgbClr val="000000"/>
                </a:solidFill>
                <a:effectLst/>
              </a:rPr>
              <a:t>Задачи</a:t>
            </a:r>
            <a:r>
              <a:rPr lang="ru-RU" b="0" i="0" u="none" strike="noStrike" dirty="0">
                <a:solidFill>
                  <a:srgbClr val="000000"/>
                </a:solidFill>
                <a:effectLst/>
              </a:rPr>
              <a:t> — шаги для достижения цели</a:t>
            </a:r>
          </a:p>
          <a:p>
            <a:pPr marL="0" indent="0" algn="l">
              <a:buNone/>
            </a:pPr>
            <a:endParaRPr lang="ru-RU" b="0" i="0" u="none" strike="noStrike" dirty="0">
              <a:solidFill>
                <a:srgbClr val="000000"/>
              </a:solidFill>
              <a:effectLst/>
            </a:endParaRPr>
          </a:p>
          <a:p>
            <a:pPr marL="0" indent="0" algn="l">
              <a:buNone/>
            </a:pPr>
            <a:r>
              <a:rPr lang="ru-RU" b="0" i="0" u="none" strike="noStrike" dirty="0">
                <a:solidFill>
                  <a:srgbClr val="000000"/>
                </a:solidFill>
                <a:effectLst/>
              </a:rPr>
              <a:t>Пример:</a:t>
            </a:r>
            <a:br>
              <a:rPr lang="ru-RU" b="0" i="0" u="none" strike="noStrike" dirty="0">
                <a:solidFill>
                  <a:srgbClr val="000000"/>
                </a:solidFill>
                <a:effectLst/>
              </a:rPr>
            </a:br>
            <a:r>
              <a:rPr lang="ru-RU" b="1" i="0" u="none" strike="noStrike" dirty="0">
                <a:solidFill>
                  <a:srgbClr val="000000"/>
                </a:solidFill>
                <a:effectLst/>
              </a:rPr>
              <a:t>Тема:</a:t>
            </a:r>
            <a:r>
              <a:rPr lang="ru-RU" b="0" i="0" u="none" strike="noStrike" dirty="0">
                <a:solidFill>
                  <a:srgbClr val="000000"/>
                </a:solidFill>
                <a:effectLst/>
              </a:rPr>
              <a:t> Влияние чайной церемонии на культуру поведения в эпоху Тан</a:t>
            </a:r>
            <a:br>
              <a:rPr lang="ru-RU" b="0" i="0" u="none" strike="noStrike" dirty="0">
                <a:solidFill>
                  <a:srgbClr val="000000"/>
                </a:solidFill>
                <a:effectLst/>
              </a:rPr>
            </a:br>
            <a:r>
              <a:rPr lang="ru-RU" b="1" i="0" u="none" strike="noStrike" dirty="0">
                <a:solidFill>
                  <a:srgbClr val="000000"/>
                </a:solidFill>
                <a:effectLst/>
              </a:rPr>
              <a:t>Цель:</a:t>
            </a:r>
            <a:r>
              <a:rPr lang="ru-RU" b="0" i="0" u="none" strike="noStrike" dirty="0">
                <a:solidFill>
                  <a:srgbClr val="000000"/>
                </a:solidFill>
                <a:effectLst/>
              </a:rPr>
              <a:t> Определить, как ритуалы чаепития повлияли на нормы поведения.</a:t>
            </a:r>
            <a:br>
              <a:rPr lang="ru-RU" b="0" i="0" u="none" strike="noStrike" dirty="0">
                <a:solidFill>
                  <a:srgbClr val="000000"/>
                </a:solidFill>
                <a:effectLst/>
              </a:rPr>
            </a:br>
            <a:r>
              <a:rPr lang="ru-RU" b="1" i="0" u="none" strike="noStrike" dirty="0">
                <a:solidFill>
                  <a:srgbClr val="000000"/>
                </a:solidFill>
                <a:effectLst/>
              </a:rPr>
              <a:t>Задачи:</a:t>
            </a:r>
            <a:endParaRPr lang="ru-RU" b="0" i="0" u="none" strike="noStrike" dirty="0">
              <a:solidFill>
                <a:srgbClr val="000000"/>
              </a:solidFill>
              <a:effectLst/>
            </a:endParaRPr>
          </a:p>
          <a:p>
            <a:pPr algn="l">
              <a:buFont typeface="+mj-lt"/>
              <a:buAutoNum type="arabicPeriod"/>
            </a:pPr>
            <a:r>
              <a:rPr lang="ru-RU" b="0" i="0" u="none" strike="noStrike" dirty="0">
                <a:solidFill>
                  <a:srgbClr val="000000"/>
                </a:solidFill>
                <a:effectLst/>
              </a:rPr>
              <a:t>Изучить развитие традиции чаепития в Китае </a:t>
            </a:r>
            <a:r>
              <a:rPr lang="en" b="0" i="0" u="none" strike="noStrike" dirty="0">
                <a:solidFill>
                  <a:srgbClr val="000000"/>
                </a:solidFill>
                <a:effectLst/>
              </a:rPr>
              <a:t>VII–X </a:t>
            </a:r>
            <a:r>
              <a:rPr lang="ru-RU" b="0" i="0" u="none" strike="noStrike" dirty="0">
                <a:solidFill>
                  <a:srgbClr val="000000"/>
                </a:solidFill>
                <a:effectLst/>
              </a:rPr>
              <a:t>вв.</a:t>
            </a:r>
          </a:p>
          <a:p>
            <a:pPr algn="l">
              <a:buFont typeface="+mj-lt"/>
              <a:buAutoNum type="arabicPeriod"/>
            </a:pPr>
            <a:r>
              <a:rPr lang="ru-RU" b="0" i="0" u="none" strike="noStrike" dirty="0">
                <a:solidFill>
                  <a:srgbClr val="000000"/>
                </a:solidFill>
                <a:effectLst/>
              </a:rPr>
              <a:t>Выявить символическое значение элементов церемонии.</a:t>
            </a:r>
          </a:p>
          <a:p>
            <a:pPr algn="l">
              <a:buFont typeface="+mj-lt"/>
              <a:buAutoNum type="arabicPeriod"/>
            </a:pPr>
            <a:r>
              <a:rPr lang="ru-RU" b="0" i="0" u="none" strike="noStrike" dirty="0">
                <a:solidFill>
                  <a:srgbClr val="000000"/>
                </a:solidFill>
                <a:effectLst/>
              </a:rPr>
              <a:t>Сравнить китайскую и японскую традиции чаепития.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20109882"/>
      </p:ext>
    </p:extLst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26ED00A-47F1-02E8-A3CD-B49D28E76D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3039" y="347977"/>
            <a:ext cx="11017226" cy="813942"/>
          </a:xfrm>
        </p:spPr>
        <p:txBody>
          <a:bodyPr>
            <a:normAutofit fontScale="90000"/>
          </a:bodyPr>
          <a:lstStyle/>
          <a:p>
            <a:r>
              <a:rPr lang="ru-RU" b="1" i="0" u="none" strike="noStrike" dirty="0">
                <a:solidFill>
                  <a:srgbClr val="000000"/>
                </a:solidFill>
                <a:effectLst/>
              </a:rPr>
              <a:t>Источники и материалы</a:t>
            </a:r>
            <a:br>
              <a:rPr lang="ru-RU" b="1" i="0" u="none" strike="noStrike" dirty="0">
                <a:solidFill>
                  <a:srgbClr val="000000"/>
                </a:solidFill>
                <a:effectLst/>
              </a:rPr>
            </a:br>
            <a:endParaRPr lang="ru-RU" dirty="0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E3494EAA-37AA-5F69-CB97-FA2E538E041D}"/>
              </a:ext>
            </a:extLst>
          </p:cNvPr>
          <p:cNvSpPr>
            <a:spLocks noGrp="1"/>
          </p:cNvSpPr>
          <p:nvPr>
            <p:ph type="body" sz="half" idx="1"/>
          </p:nvPr>
        </p:nvSpPr>
        <p:spPr/>
        <p:txBody>
          <a:bodyPr>
            <a:normAutofit fontScale="55000" lnSpcReduction="20000"/>
          </a:bodyPr>
          <a:lstStyle/>
          <a:p>
            <a:pPr marL="0" indent="0" algn="l">
              <a:buNone/>
            </a:pPr>
            <a:r>
              <a:rPr lang="ru-RU" b="1" i="0" u="none" strike="noStrike" dirty="0">
                <a:solidFill>
                  <a:srgbClr val="000000"/>
                </a:solidFill>
                <a:effectLst/>
              </a:rPr>
              <a:t>Типы источников:</a:t>
            </a:r>
            <a:endParaRPr lang="ru-RU" b="0" i="0" u="none" strike="noStrike" dirty="0">
              <a:solidFill>
                <a:srgbClr val="000000"/>
              </a:solidFill>
              <a:effectLst/>
            </a:endParaRPr>
          </a:p>
          <a:p>
            <a:pPr algn="l">
              <a:buFont typeface="Arial" panose="020B0604020202020204" pitchFamily="34" charset="0"/>
              <a:buChar char="•"/>
            </a:pPr>
            <a:r>
              <a:rPr lang="ru-RU" b="0" i="0" u="none" strike="noStrike" dirty="0">
                <a:solidFill>
                  <a:srgbClr val="000000"/>
                </a:solidFill>
                <a:effectLst/>
              </a:rPr>
              <a:t>Исторические документы, трактаты, хроники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ru-RU" b="0" i="0" u="none" strike="noStrike" dirty="0">
                <a:solidFill>
                  <a:srgbClr val="000000"/>
                </a:solidFill>
                <a:effectLst/>
              </a:rPr>
              <a:t>Литературные произведения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ru-RU" b="0" i="0" u="none" strike="noStrike" dirty="0">
                <a:solidFill>
                  <a:srgbClr val="000000"/>
                </a:solidFill>
                <a:effectLst/>
              </a:rPr>
              <a:t>Философские и религиозные тексты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ru-RU" b="0" i="0" u="none" strike="noStrike" dirty="0">
                <a:solidFill>
                  <a:srgbClr val="000000"/>
                </a:solidFill>
                <a:effectLst/>
              </a:rPr>
              <a:t>Современные отчёты и статьи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ru-RU" b="0" i="0" u="none" strike="noStrike" dirty="0">
                <a:solidFill>
                  <a:srgbClr val="000000"/>
                </a:solidFill>
                <a:effectLst/>
              </a:rPr>
              <a:t>Медиа- и визуальные материалы (фильмы, игры, музыка)</a:t>
            </a:r>
            <a:br>
              <a:rPr lang="ru-RU" b="0" i="0" u="none" strike="noStrike" dirty="0">
                <a:solidFill>
                  <a:srgbClr val="000000"/>
                </a:solidFill>
                <a:effectLst/>
              </a:rPr>
            </a:br>
            <a:endParaRPr lang="ru-RU" b="0" i="0" u="none" strike="noStrike" dirty="0">
              <a:solidFill>
                <a:srgbClr val="000000"/>
              </a:solidFill>
              <a:effectLst/>
            </a:endParaRPr>
          </a:p>
          <a:p>
            <a:pPr marL="0" indent="0" algn="l">
              <a:buNone/>
            </a:pPr>
            <a:r>
              <a:rPr lang="ru-RU" b="1" i="0" u="none" strike="noStrike" dirty="0">
                <a:solidFill>
                  <a:srgbClr val="000000"/>
                </a:solidFill>
                <a:effectLst/>
              </a:rPr>
              <a:t>Где искать:</a:t>
            </a:r>
            <a:endParaRPr lang="ru-RU" b="0" i="0" u="none" strike="noStrike" dirty="0">
              <a:solidFill>
                <a:srgbClr val="000000"/>
              </a:solidFill>
              <a:effectLst/>
            </a:endParaRPr>
          </a:p>
          <a:p>
            <a:pPr algn="l">
              <a:buFont typeface="Arial" panose="020B0604020202020204" pitchFamily="34" charset="0"/>
              <a:buChar char="•"/>
            </a:pPr>
            <a:r>
              <a:rPr lang="ru-RU" b="1" i="0" u="none" strike="noStrike" dirty="0" err="1">
                <a:solidFill>
                  <a:srgbClr val="000000"/>
                </a:solidFill>
                <a:effectLst/>
              </a:rPr>
              <a:t>КиберЛенинка</a:t>
            </a:r>
            <a:r>
              <a:rPr lang="ru-RU" b="1" i="0" u="none" strike="noStrike" dirty="0">
                <a:solidFill>
                  <a:srgbClr val="000000"/>
                </a:solidFill>
                <a:effectLst/>
              </a:rPr>
              <a:t>:</a:t>
            </a:r>
            <a:r>
              <a:rPr lang="ru-RU" b="0" i="0" u="none" strike="noStrike" dirty="0">
                <a:solidFill>
                  <a:srgbClr val="000000"/>
                </a:solidFill>
                <a:effectLst/>
              </a:rPr>
              <a:t> </a:t>
            </a:r>
            <a:r>
              <a:rPr lang="en" b="0" i="0" u="none" strike="noStrike" dirty="0">
                <a:solidFill>
                  <a:srgbClr val="000000"/>
                </a:solidFill>
                <a:effectLst/>
              </a:rPr>
              <a:t>https://</a:t>
            </a:r>
            <a:r>
              <a:rPr lang="en" b="0" i="0" u="none" strike="noStrike" dirty="0" err="1">
                <a:solidFill>
                  <a:srgbClr val="000000"/>
                </a:solidFill>
                <a:effectLst/>
              </a:rPr>
              <a:t>cyberleninka.ru</a:t>
            </a:r>
            <a:endParaRPr lang="en" b="0" i="0" u="none" strike="noStrike" dirty="0">
              <a:solidFill>
                <a:srgbClr val="000000"/>
              </a:solidFill>
              <a:effectLst/>
            </a:endParaRPr>
          </a:p>
          <a:p>
            <a:pPr algn="l">
              <a:buFont typeface="Arial" panose="020B0604020202020204" pitchFamily="34" charset="0"/>
              <a:buChar char="•"/>
            </a:pPr>
            <a:r>
              <a:rPr lang="en" b="1" i="0" u="none" strike="noStrike" dirty="0" err="1">
                <a:solidFill>
                  <a:srgbClr val="000000"/>
                </a:solidFill>
                <a:effectLst/>
              </a:rPr>
              <a:t>eLIBRARY</a:t>
            </a:r>
            <a:r>
              <a:rPr lang="en" b="1" i="0" u="none" strike="noStrike" dirty="0">
                <a:solidFill>
                  <a:srgbClr val="000000"/>
                </a:solidFill>
                <a:effectLst/>
              </a:rPr>
              <a:t>:</a:t>
            </a:r>
            <a:r>
              <a:rPr lang="en" b="0" i="0" u="none" strike="noStrike" dirty="0">
                <a:solidFill>
                  <a:srgbClr val="000000"/>
                </a:solidFill>
                <a:effectLst/>
              </a:rPr>
              <a:t> https://</a:t>
            </a:r>
            <a:r>
              <a:rPr lang="en" b="0" i="0" u="none" strike="noStrike" dirty="0" err="1">
                <a:solidFill>
                  <a:srgbClr val="000000"/>
                </a:solidFill>
                <a:effectLst/>
              </a:rPr>
              <a:t>elibrary.ru</a:t>
            </a:r>
            <a:endParaRPr lang="en" b="0" i="0" u="none" strike="noStrike" dirty="0">
              <a:solidFill>
                <a:srgbClr val="000000"/>
              </a:solidFill>
              <a:effectLst/>
            </a:endParaRPr>
          </a:p>
          <a:p>
            <a:pPr algn="l">
              <a:buFont typeface="Arial" panose="020B0604020202020204" pitchFamily="34" charset="0"/>
              <a:buChar char="•"/>
            </a:pPr>
            <a:r>
              <a:rPr lang="en" b="1" i="0" u="none" strike="noStrike" dirty="0">
                <a:solidFill>
                  <a:srgbClr val="000000"/>
                </a:solidFill>
                <a:effectLst/>
              </a:rPr>
              <a:t>Google Scholar:</a:t>
            </a:r>
            <a:r>
              <a:rPr lang="en" b="0" i="0" u="none" strike="noStrike" dirty="0">
                <a:solidFill>
                  <a:srgbClr val="000000"/>
                </a:solidFill>
                <a:effectLst/>
              </a:rPr>
              <a:t> https://</a:t>
            </a:r>
            <a:r>
              <a:rPr lang="en" b="0" i="0" u="none" strike="noStrike" dirty="0" err="1">
                <a:solidFill>
                  <a:srgbClr val="000000"/>
                </a:solidFill>
                <a:effectLst/>
              </a:rPr>
              <a:t>scholar.google.com</a:t>
            </a:r>
            <a:endParaRPr lang="en" b="0" i="0" u="none" strike="noStrike" dirty="0">
              <a:solidFill>
                <a:srgbClr val="000000"/>
              </a:solidFill>
              <a:effectLst/>
            </a:endParaRPr>
          </a:p>
          <a:p>
            <a:pPr algn="l">
              <a:buFont typeface="Arial" panose="020B0604020202020204" pitchFamily="34" charset="0"/>
              <a:buChar char="•"/>
            </a:pPr>
            <a:r>
              <a:rPr lang="ru-RU" b="1" i="0" u="none" strike="noStrike" dirty="0">
                <a:solidFill>
                  <a:srgbClr val="000000"/>
                </a:solidFill>
                <a:effectLst/>
              </a:rPr>
              <a:t>Библиотека НИУ ВШЭ:</a:t>
            </a:r>
            <a:r>
              <a:rPr lang="ru-RU" b="0" i="0" u="none" strike="noStrike" dirty="0">
                <a:solidFill>
                  <a:srgbClr val="000000"/>
                </a:solidFill>
                <a:effectLst/>
              </a:rPr>
              <a:t> </a:t>
            </a:r>
            <a:r>
              <a:rPr lang="en" b="0" i="0" u="none" strike="noStrike" dirty="0">
                <a:solidFill>
                  <a:srgbClr val="000000"/>
                </a:solidFill>
                <a:effectLst/>
              </a:rPr>
              <a:t>https://</a:t>
            </a:r>
            <a:r>
              <a:rPr lang="en" b="0" i="0" u="none" strike="noStrike" dirty="0" err="1">
                <a:solidFill>
                  <a:srgbClr val="000000"/>
                </a:solidFill>
                <a:effectLst/>
              </a:rPr>
              <a:t>library.hse.ru</a:t>
            </a:r>
            <a:endParaRPr lang="en" b="0" i="0" u="none" strike="noStrike" dirty="0">
              <a:solidFill>
                <a:srgbClr val="000000"/>
              </a:solidFill>
              <a:effectLst/>
            </a:endParaRPr>
          </a:p>
          <a:p>
            <a:pPr algn="l">
              <a:buFont typeface="Arial" panose="020B0604020202020204" pitchFamily="34" charset="0"/>
              <a:buChar char="•"/>
            </a:pPr>
            <a:r>
              <a:rPr lang="ru-RU" b="1" i="0" u="none" strike="noStrike" dirty="0">
                <a:solidFill>
                  <a:srgbClr val="000000"/>
                </a:solidFill>
                <a:effectLst/>
              </a:rPr>
              <a:t>Архивы и базы Востоковедческих институтов РАН</a:t>
            </a:r>
            <a:endParaRPr lang="ru-RU" b="0" i="0" u="none" strike="noStrike" dirty="0">
              <a:solidFill>
                <a:srgbClr val="000000"/>
              </a:solidFill>
              <a:effectLst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33658092"/>
      </p:ext>
    </p:extLst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F689A39-A1AB-E48E-E841-6FDD3A8094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8314" y="100459"/>
            <a:ext cx="11017226" cy="813942"/>
          </a:xfrm>
        </p:spPr>
        <p:txBody>
          <a:bodyPr>
            <a:normAutofit fontScale="90000"/>
          </a:bodyPr>
          <a:lstStyle/>
          <a:p>
            <a:r>
              <a:rPr lang="en" b="1" i="0" dirty="0" err="1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Perplexity.ai</a:t>
            </a:r>
            <a:r>
              <a:rPr lang="en" b="1" i="0" dirty="0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— </a:t>
            </a:r>
            <a:r>
              <a:rPr lang="ru-RU" b="1" i="0" dirty="0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это нейросеть для поиска. </a:t>
            </a:r>
            <a:endParaRPr lang="ru-RU" b="1" dirty="0">
              <a:solidFill>
                <a:schemeClr val="tx1"/>
              </a:solidFill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5369FFBF-ADD9-EA52-2E58-AE4638F8D4C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232" y="1110931"/>
            <a:ext cx="10583463" cy="48468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6217076"/>
      </p:ext>
    </p:extLst>
  </p:cSld>
  <p:clrMapOvr>
    <a:masterClrMapping/>
  </p:clrMapOvr>
  <p:transition spd="med"/>
</p:sld>
</file>

<file path=ppt/theme/theme1.xml><?xml version="1.0" encoding="utf-8"?>
<a:theme xmlns:a="http://schemas.openxmlformats.org/drawingml/2006/main" name="Office Theme">
  <a:themeElements>
    <a:clrScheme name="Office Theme">
      <a:dk1>
        <a:srgbClr val="000000"/>
      </a:dk1>
      <a:lt1>
        <a:srgbClr val="FCB813"/>
      </a:lt1>
      <a:dk2>
        <a:srgbClr val="A7A7A7"/>
      </a:dk2>
      <a:lt2>
        <a:srgbClr val="535353"/>
      </a:lt2>
      <a:accent1>
        <a:srgbClr val="F27067"/>
      </a:accent1>
      <a:accent2>
        <a:srgbClr val="B1DDD2"/>
      </a:accent2>
      <a:accent3>
        <a:srgbClr val="7290DD"/>
      </a:accent3>
      <a:accent4>
        <a:srgbClr val="ED6B93"/>
      </a:accent4>
      <a:accent5>
        <a:srgbClr val="97B751"/>
      </a:accent5>
      <a:accent6>
        <a:srgbClr val="A597C8"/>
      </a:accent6>
      <a:hlink>
        <a:srgbClr val="0000FF"/>
      </a:hlink>
      <a:folHlink>
        <a:srgbClr val="FF00FF"/>
      </a:folHlink>
    </a:clrScheme>
    <a:fontScheme name="Office Theme">
      <a:majorFont>
        <a:latin typeface="Calibri"/>
        <a:ea typeface="Calibri"/>
        <a:cs typeface="Calibri"/>
      </a:majorFont>
      <a:minorFont>
        <a:latin typeface="Helvetica"/>
        <a:ea typeface="Helvetica"/>
        <a:cs typeface="Helvetica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CB813"/>
        </a:solidFill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45718" tIns="45718" rIns="45718" bIns="45718" numCol="1" spcCol="38100" rtlCol="0" anchor="ctr">
        <a:spAutoFit/>
      </a:bodyPr>
      <a:lstStyle>
        <a:defPPr marL="0" marR="0" indent="0" algn="l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8" tIns="45718" rIns="45718" bIns="45718" numCol="1" spcCol="38100" rtlCol="0" anchor="t">
        <a:spAutoFit/>
      </a:bodyPr>
      <a:lstStyle>
        <a:defPPr marL="0" marR="0" indent="0" algn="l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 Them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F27067"/>
      </a:accent1>
      <a:accent2>
        <a:srgbClr val="B1DDD2"/>
      </a:accent2>
      <a:accent3>
        <a:srgbClr val="7290DD"/>
      </a:accent3>
      <a:accent4>
        <a:srgbClr val="ED6B93"/>
      </a:accent4>
      <a:accent5>
        <a:srgbClr val="97B751"/>
      </a:accent5>
      <a:accent6>
        <a:srgbClr val="A597C8"/>
      </a:accent6>
      <a:hlink>
        <a:srgbClr val="0000FF"/>
      </a:hlink>
      <a:folHlink>
        <a:srgbClr val="FF00FF"/>
      </a:folHlink>
    </a:clrScheme>
    <a:fontScheme name="Office Theme">
      <a:majorFont>
        <a:latin typeface="Calibri"/>
        <a:ea typeface="Calibri"/>
        <a:cs typeface="Calibri"/>
      </a:majorFont>
      <a:minorFont>
        <a:latin typeface="Helvetica"/>
        <a:ea typeface="Helvetica"/>
        <a:cs typeface="Helvetica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CB813"/>
        </a:solidFill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45718" tIns="45718" rIns="45718" bIns="45718" numCol="1" spcCol="38100" rtlCol="0" anchor="ctr">
        <a:spAutoFit/>
      </a:bodyPr>
      <a:lstStyle>
        <a:defPPr marL="0" marR="0" indent="0" algn="l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8" tIns="45718" rIns="45718" bIns="45718" numCol="1" spcCol="38100" rtlCol="0" anchor="t">
        <a:spAutoFit/>
      </a:bodyPr>
      <a:lstStyle>
        <a:defPPr marL="0" marR="0" indent="0" algn="l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39</TotalTime>
  <Words>853</Words>
  <Application>Microsoft Macintosh PowerPoint</Application>
  <PresentationFormat>Широкоэкранный</PresentationFormat>
  <Paragraphs>96</Paragraphs>
  <Slides>14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23" baseType="lpstr">
      <vt:lpstr>-webkit-standard</vt:lpstr>
      <vt:lpstr>Circe Extra Bold</vt:lpstr>
      <vt:lpstr>Circe Light</vt:lpstr>
      <vt:lpstr>Arial</vt:lpstr>
      <vt:lpstr>Calibri</vt:lpstr>
      <vt:lpstr>Century Gothic</vt:lpstr>
      <vt:lpstr>Helvetica</vt:lpstr>
      <vt:lpstr>Helvetica Neue</vt:lpstr>
      <vt:lpstr>Office Theme</vt:lpstr>
      <vt:lpstr>НИПС 08.10.2025</vt:lpstr>
      <vt:lpstr>Что такое востоковедение</vt:lpstr>
      <vt:lpstr>Почему выбирают востоковедение</vt:lpstr>
      <vt:lpstr>Как выбрать тему исследования</vt:lpstr>
      <vt:lpstr>КАК ОЦЕНИВАТЬ ИСТОЧНИКИ ИНФОРМАЦИИ?</vt:lpstr>
      <vt:lpstr>Примеры хороших тем</vt:lpstr>
      <vt:lpstr>Как сформулировать цель и задачи</vt:lpstr>
      <vt:lpstr>Источники и материалы </vt:lpstr>
      <vt:lpstr>Perplexity.ai — это нейросеть для поиска. </vt:lpstr>
      <vt:lpstr>Теоретическая часть</vt:lpstr>
      <vt:lpstr>Эмпирическая часть</vt:lpstr>
      <vt:lpstr>Подготовка к защите</vt:lpstr>
      <vt:lpstr>Где участвовать с исследованием </vt:lpstr>
      <vt:lpstr>А что потом?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Стажировка японистов в рамках программы японско-российского молодёжного обмена</dc:title>
  <cp:lastModifiedBy>Сукиасянц Николь Николаевна</cp:lastModifiedBy>
  <cp:revision>2</cp:revision>
  <dcterms:modified xsi:type="dcterms:W3CDTF">2025-10-13T14:22:51Z</dcterms:modified>
</cp:coreProperties>
</file>