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7" r:id="rId4"/>
    <p:sldId id="264" r:id="rId5"/>
    <p:sldId id="262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ADFFD-F728-4A86-B7CD-976DD6A6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592" y="2005118"/>
            <a:ext cx="5305231" cy="397037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ИВР. ПРОЕКТЫ. БИЗНЕС</a:t>
            </a:r>
            <a:r>
              <a:rPr lang="en-US" sz="80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E9208DB-F5C9-4449-AD2E-043DA1400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6238" y="364939"/>
            <a:ext cx="5199560" cy="2924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6751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C57FAA26-84A6-4DD5-9DA7-858CDEC4D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6297" t="9091" r="4942"/>
          <a:stretch>
            <a:fillRect/>
          </a:stretch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D40EE7-E958-4CA8-8C14-756D3F325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544" y="3297061"/>
            <a:ext cx="4088190" cy="236909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>
              <a:lnSpc>
                <a:spcPct val="90000"/>
              </a:lnSpc>
            </a:pPr>
            <a:r>
              <a:rPr lang="en-US" sz="2700" b="0" i="0" u="sng" dirty="0" err="1">
                <a:effectLst/>
              </a:rPr>
              <a:t>Несколько</a:t>
            </a:r>
            <a:r>
              <a:rPr lang="en-US" sz="2700" b="0" i="0" u="sng" dirty="0">
                <a:effectLst/>
              </a:rPr>
              <a:t> </a:t>
            </a:r>
            <a:r>
              <a:rPr lang="en-US" sz="2700" b="0" i="0" u="sng" dirty="0" err="1">
                <a:effectLst/>
              </a:rPr>
              <a:t>важных</a:t>
            </a:r>
            <a:r>
              <a:rPr lang="en-US" sz="2700" b="0" i="0" u="sng" dirty="0">
                <a:effectLst/>
              </a:rPr>
              <a:t> </a:t>
            </a:r>
            <a:r>
              <a:rPr lang="en-US" sz="2700" b="0" i="0" u="sng" dirty="0" err="1">
                <a:effectLst/>
              </a:rPr>
              <a:t>вещей</a:t>
            </a:r>
            <a:r>
              <a:rPr lang="en-US" sz="2700" b="0" i="0" u="sng" dirty="0">
                <a:effectLst/>
              </a:rPr>
              <a:t> </a:t>
            </a:r>
            <a:r>
              <a:rPr lang="en-US" sz="2700" b="0" i="0" u="sng" dirty="0" err="1">
                <a:effectLst/>
              </a:rPr>
              <a:t>относительно</a:t>
            </a:r>
            <a:r>
              <a:rPr lang="en-US" sz="2700" b="0" i="0" u="sng" dirty="0">
                <a:effectLst/>
              </a:rPr>
              <a:t> </a:t>
            </a:r>
            <a:r>
              <a:rPr lang="en-US" sz="2700" b="0" i="0" u="sng" dirty="0" err="1">
                <a:effectLst/>
              </a:rPr>
              <a:t>бизнес-проектов</a:t>
            </a:r>
            <a:r>
              <a:rPr lang="en-US" sz="2700" b="0" i="0" u="sng" dirty="0">
                <a:effectLst/>
              </a:rPr>
              <a:t>:</a:t>
            </a:r>
            <a:br>
              <a:rPr lang="en-US" sz="2700" b="0" i="0" u="sng" dirty="0">
                <a:effectLst/>
              </a:rPr>
            </a:br>
            <a:br>
              <a:rPr lang="en-US" sz="2700" u="sng" dirty="0"/>
            </a:br>
            <a:r>
              <a:rPr lang="en-US" sz="2700" b="0" i="0" dirty="0">
                <a:effectLst/>
              </a:rPr>
              <a:t>В </a:t>
            </a:r>
            <a:r>
              <a:rPr lang="en-US" sz="2700" b="0" i="0" dirty="0" err="1">
                <a:effectLst/>
              </a:rPr>
              <a:t>любом</a:t>
            </a:r>
            <a:r>
              <a:rPr lang="en-US" sz="2700" b="0" i="0" dirty="0">
                <a:effectLst/>
              </a:rPr>
              <a:t> </a:t>
            </a:r>
            <a:r>
              <a:rPr lang="en-US" sz="2700" b="0" i="0" dirty="0" err="1">
                <a:effectLst/>
              </a:rPr>
              <a:t>бизнес-проекте</a:t>
            </a:r>
            <a:r>
              <a:rPr lang="en-US" sz="2700" b="0" i="0" dirty="0">
                <a:effectLst/>
              </a:rPr>
              <a:t> в </a:t>
            </a:r>
            <a:r>
              <a:rPr lang="en-US" sz="2700" b="0" i="0" dirty="0" err="1">
                <a:effectLst/>
              </a:rPr>
              <a:t>приоритете</a:t>
            </a:r>
            <a:r>
              <a:rPr lang="en-US" sz="2700" b="0" i="0" dirty="0">
                <a:effectLst/>
              </a:rPr>
              <a:t> - </a:t>
            </a:r>
            <a:r>
              <a:rPr lang="en-US" sz="2700" b="0" i="0" dirty="0" err="1">
                <a:effectLst/>
              </a:rPr>
              <a:t>получение</a:t>
            </a:r>
            <a:r>
              <a:rPr lang="en-US" sz="2700" b="0" i="0" dirty="0">
                <a:effectLst/>
              </a:rPr>
              <a:t> </a:t>
            </a:r>
            <a:r>
              <a:rPr lang="en-US" sz="2700" b="0" i="0" dirty="0" err="1">
                <a:effectLst/>
              </a:rPr>
              <a:t>прибыли</a:t>
            </a:r>
            <a:r>
              <a:rPr lang="en-US" sz="2700" b="0" i="0" dirty="0">
                <a:effectLst/>
              </a:rPr>
              <a:t>. </a:t>
            </a:r>
            <a:r>
              <a:rPr lang="en-US" sz="2700" b="0" i="0" dirty="0" err="1">
                <a:effectLst/>
              </a:rPr>
              <a:t>Мы</a:t>
            </a:r>
            <a:r>
              <a:rPr lang="en-US" sz="2700" b="0" i="0" dirty="0">
                <a:effectLst/>
              </a:rPr>
              <a:t> </a:t>
            </a:r>
            <a:r>
              <a:rPr lang="en-US" sz="2700" b="0" i="0" dirty="0" err="1">
                <a:effectLst/>
              </a:rPr>
              <a:t>научим</a:t>
            </a:r>
            <a:r>
              <a:rPr lang="en-US" sz="2700" b="0" i="0" dirty="0">
                <a:effectLst/>
              </a:rPr>
              <a:t> </a:t>
            </a:r>
            <a:r>
              <a:rPr lang="en-US" sz="2700" b="0" i="0" dirty="0" err="1">
                <a:effectLst/>
              </a:rPr>
              <a:t>вас</a:t>
            </a:r>
            <a:r>
              <a:rPr lang="en-US" sz="2700" b="0" i="0" dirty="0">
                <a:effectLst/>
              </a:rPr>
              <a:t> </a:t>
            </a:r>
            <a:r>
              <a:rPr lang="en-US" sz="2700" b="0" i="0" dirty="0" err="1">
                <a:effectLst/>
              </a:rPr>
              <a:t>считать</a:t>
            </a:r>
            <a:r>
              <a:rPr lang="en-US" sz="2700" b="0" i="0" dirty="0">
                <a:effectLst/>
              </a:rPr>
              <a:t> и </a:t>
            </a:r>
            <a:r>
              <a:rPr lang="en-US" sz="2700" b="0" i="0" dirty="0" err="1">
                <a:effectLst/>
              </a:rPr>
              <a:t>рассчитывать</a:t>
            </a:r>
            <a:r>
              <a:rPr lang="en-US" sz="2700" b="0" i="0" dirty="0">
                <a:effectLst/>
              </a:rPr>
              <a:t>, </a:t>
            </a:r>
            <a:r>
              <a:rPr lang="en-US" sz="2700" b="0" i="0" dirty="0" err="1">
                <a:effectLst/>
              </a:rPr>
              <a:t>зарабатывать</a:t>
            </a:r>
            <a:r>
              <a:rPr lang="en-US" sz="2700" b="0" i="0" dirty="0">
                <a:effectLst/>
              </a:rPr>
              <a:t> и </a:t>
            </a:r>
            <a:r>
              <a:rPr lang="en-US" sz="2700" b="0" i="0" dirty="0" err="1">
                <a:effectLst/>
              </a:rPr>
              <a:t>прогнозировать</a:t>
            </a:r>
            <a:r>
              <a:rPr lang="en-US" sz="2700" b="0" i="0" dirty="0">
                <a:effectLst/>
              </a:rPr>
              <a:t>, </a:t>
            </a:r>
            <a:r>
              <a:rPr lang="en-US" sz="2700" b="0" i="0" dirty="0" err="1">
                <a:effectLst/>
              </a:rPr>
              <a:t>укладываться</a:t>
            </a:r>
            <a:r>
              <a:rPr lang="en-US" sz="2700" b="0" i="0" dirty="0">
                <a:effectLst/>
              </a:rPr>
              <a:t> в </a:t>
            </a:r>
            <a:r>
              <a:rPr lang="en-US" sz="2700" b="0" i="0" dirty="0" err="1">
                <a:effectLst/>
              </a:rPr>
              <a:t>дедлайны</a:t>
            </a:r>
            <a:r>
              <a:rPr lang="en-US" sz="2700" b="0" i="0" dirty="0">
                <a:effectLst/>
              </a:rPr>
              <a:t>, </a:t>
            </a:r>
            <a:r>
              <a:rPr lang="en-US" sz="2700" b="0" i="0" dirty="0" err="1">
                <a:effectLst/>
              </a:rPr>
              <a:t>взаимодействовать</a:t>
            </a:r>
            <a:r>
              <a:rPr lang="en-US" sz="2700" b="0" i="0" dirty="0">
                <a:effectLst/>
              </a:rPr>
              <a:t> с </a:t>
            </a:r>
            <a:r>
              <a:rPr lang="en-US" sz="2700" b="0" i="0" dirty="0" err="1">
                <a:effectLst/>
              </a:rPr>
              <a:t>людьми</a:t>
            </a:r>
            <a:r>
              <a:rPr lang="en-US" sz="2700" b="0" i="0" dirty="0">
                <a:effectLst/>
              </a:rPr>
              <a:t>…</a:t>
            </a:r>
            <a:br>
              <a:rPr lang="en-US" sz="1600" b="0" i="0" dirty="0">
                <a:effectLst/>
              </a:rPr>
            </a:br>
            <a:endParaRPr lang="en-US" sz="16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46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48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0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2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4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6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8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322962-29FD-4712-84FC-10A4831F7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7200" b="0" i="0" dirty="0">
                <a:effectLst/>
                <a:latin typeface="HSE Sans"/>
              </a:rPr>
              <a:t>Бизнес проект – это……</a:t>
            </a:r>
            <a:br>
              <a:rPr lang="ru-RU" sz="1700" b="0" i="0" dirty="0">
                <a:effectLst/>
                <a:latin typeface="HSE Sans"/>
              </a:rPr>
            </a:br>
            <a:endParaRPr lang="ru-RU" sz="17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522862-2F91-AC72-DDD9-A7E98118F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390820" cy="4244311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Это не работа на «дядю» и даже не самозанятость. Это создание системы, организация всего цикла, связанного с вашим продуктом (товаром, услугой), который вы предлагаете определенной целевой аудитории. Кстати, чем лучше вы ее можете описать, тем более вероятно, что ваш проект сработает. </a:t>
            </a:r>
            <a:endParaRPr lang="en-US" sz="2400" dirty="0"/>
          </a:p>
        </p:txBody>
      </p:sp>
      <p:pic>
        <p:nvPicPr>
          <p:cNvPr id="5" name="Объект 4" descr="Изображение выглядит как Человеческое лицо, зарисовка, искусств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FE814B0-A0EB-4F08-9DC5-1AEF31FE3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858" y="2245441"/>
            <a:ext cx="3947980" cy="3750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5721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8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0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1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2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3557-972D-42C0-A882-41C37AC8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55" y="1261331"/>
            <a:ext cx="3497565" cy="300266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Важна как идея, так и ее реализация </a:t>
            </a:r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672CC14-0FE3-4974-805E-43ACCD1C56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3" b="3444"/>
          <a:stretch>
            <a:fillRect/>
          </a:stretch>
        </p:blipFill>
        <p:spPr bwMode="auto">
          <a:xfrm>
            <a:off x="1075027" y="1278358"/>
            <a:ext cx="4763558" cy="35392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37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7F404-951D-4E22-9203-68D6488B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947" y="2052958"/>
            <a:ext cx="4512989" cy="222773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i="0" dirty="0" err="1">
                <a:solidFill>
                  <a:srgbClr val="FFFFFF"/>
                </a:solidFill>
                <a:effectLst/>
              </a:rPr>
              <a:t>Бизнес-проект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-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достаточно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рискованная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история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: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нет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гарантий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того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,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что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вы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получите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запланированную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прибыль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.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Очень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многое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зависит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именно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от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вашей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включенности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в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проект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.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Но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где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вы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еще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сможете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это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FFFF"/>
                </a:solidFill>
                <a:effectLst/>
              </a:rPr>
              <a:t>попробовать</a:t>
            </a:r>
            <a:r>
              <a:rPr lang="en-US" sz="3200" i="0" dirty="0">
                <a:solidFill>
                  <a:srgbClr val="FFFFFF"/>
                </a:solidFill>
                <a:effectLst/>
              </a:rPr>
              <a:t>?</a:t>
            </a:r>
            <a:endParaRPr lang="en-US" sz="3200" dirty="0">
              <a:solidFill>
                <a:srgbClr val="FFFFFF"/>
              </a:solidFill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46B29FB2-A82B-4AE9-98DE-BD3758EDC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382" y="609600"/>
            <a:ext cx="3893774" cy="5445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7361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A9F70F-771F-4494-AD59-C48983D0F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400" b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Осталось только выбрать….и никакого давления 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51AB334-E47E-486B-8A39-2761DB796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8490" y="934222"/>
            <a:ext cx="6802989" cy="3299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03593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250541-7A9A-4817-947A-AC3F199E1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25" y="918913"/>
            <a:ext cx="4335468" cy="436546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>
              <a:lnSpc>
                <a:spcPct val="90000"/>
              </a:lnSpc>
            </a:pPr>
            <a:r>
              <a:rPr lang="en-US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Этот нелегкий, но очень увлекательный путь с вами пройдут </a:t>
            </a:r>
            <a:r>
              <a:rPr lang="en-US" sz="3200" b="1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эксперты</a:t>
            </a:r>
            <a:r>
              <a:rPr lang="en-US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кафедры</a:t>
            </a:r>
            <a:br>
              <a:rPr lang="ru-RU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en-US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2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Игонина Наталия Александровна</a:t>
            </a:r>
            <a:br>
              <a:rPr lang="en-US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ru-RU" sz="3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ru-RU" sz="3200" b="1" u="sng" dirty="0"/>
              <a:t>Кузнецов </a:t>
            </a:r>
            <a:r>
              <a:rPr lang="en-US" sz="32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Дмитрий </a:t>
            </a:r>
            <a:r>
              <a:rPr lang="en-US" sz="32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Андреевич</a:t>
            </a:r>
            <a:br>
              <a:rPr lang="en-US" sz="22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sz="2200" b="1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10BD42F-A1C6-4706-9632-BB90B84A6E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31000" y="1466896"/>
            <a:ext cx="4763558" cy="35726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2430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кстура гранж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175</Words>
  <Application>Microsoft Office PowerPoint</Application>
  <PresentationFormat>Широкоэкранный</PresentationFormat>
  <Paragraphs>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HSE Sans</vt:lpstr>
      <vt:lpstr>Trebuchet MS</vt:lpstr>
      <vt:lpstr>Wingdings 3</vt:lpstr>
      <vt:lpstr>Аспект</vt:lpstr>
      <vt:lpstr>ИВР. ПРОЕКТЫ. БИЗНЕС.</vt:lpstr>
      <vt:lpstr>Несколько важных вещей относительно бизнес-проектов:  В любом бизнес-проекте в приоритете - получение прибыли. Мы научим вас считать и рассчитывать, зарабатывать и прогнозировать, укладываться в дедлайны, взаимодействовать с людьми… </vt:lpstr>
      <vt:lpstr>Бизнес проект – это…… </vt:lpstr>
      <vt:lpstr>Важна как идея, так и ее реализация </vt:lpstr>
      <vt:lpstr>Бизнес-проект - достаточно рискованная история: нет гарантий того, что вы получите запланированную прибыль. Очень многое зависит именно от вашей включенности в проект. Но где вы еще сможете это попробовать?</vt:lpstr>
      <vt:lpstr>Осталось только выбрать….и никакого давления </vt:lpstr>
      <vt:lpstr>Этот нелегкий, но очень увлекательный путь с вами пройдут эксперты кафедры  Игонина Наталия Александровна  Кузнецов  Дмитрий  Андреевич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ИВР. ПРОЕКТЫ. БИЗНЕС.</dc:title>
  <dc:creator>Натали Игонина</dc:creator>
  <cp:lastModifiedBy>Натали Игонина</cp:lastModifiedBy>
  <cp:revision>4</cp:revision>
  <dcterms:created xsi:type="dcterms:W3CDTF">2025-09-15T19:00:56Z</dcterms:created>
  <dcterms:modified xsi:type="dcterms:W3CDTF">2025-10-08T11:30:36Z</dcterms:modified>
</cp:coreProperties>
</file>