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724" r:id="rId8"/>
  </p:sldMasterIdLst>
  <p:sldIdLst>
    <p:sldId id="256" r:id="rId9"/>
    <p:sldId id="257" r:id="rId10"/>
    <p:sldId id="258" r:id="rId11"/>
    <p:sldId id="264" r:id="rId12"/>
    <p:sldId id="259" r:id="rId13"/>
    <p:sldId id="265" r:id="rId14"/>
    <p:sldId id="267" r:id="rId15"/>
    <p:sldId id="260" r:id="rId16"/>
    <p:sldId id="261" r:id="rId17"/>
    <p:sldId id="262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9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3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Уровень настроя на тренировку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настроя на тренировку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Повысился</c:v>
                </c:pt>
                <c:pt idx="1">
                  <c:v>Не повысился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A2-4BC8-90A1-47DB2C851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Уровень мотивации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Требуется больше</c:v>
                </c:pt>
                <c:pt idx="1">
                  <c:v>Достаточно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5E-4C2F-8E08-346E94D9E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2726802646373263E-2"/>
          <c:y val="0.41014097379618847"/>
          <c:w val="0.27364847034521367"/>
          <c:h val="0.36343177846515612"/>
        </c:manualLayout>
      </c:layout>
      <c:overlay val="0"/>
      <c:txPr>
        <a:bodyPr/>
        <a:lstStyle/>
        <a:p>
          <a:pPr>
            <a:defRPr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Повысилась самооценка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Видео</c:v>
                </c:pt>
                <c:pt idx="1">
                  <c:v>Цитаты</c:v>
                </c:pt>
                <c:pt idx="2">
                  <c:v>Биографии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61-4F5F-B5B7-9CDD88B413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Повысилась мотивация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Видео</c:v>
                </c:pt>
                <c:pt idx="1">
                  <c:v>Цитаты</c:v>
                </c:pt>
                <c:pt idx="2">
                  <c:v>Биографии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61-4F5F-B5B7-9CDD88B413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Появились новые цели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Видео</c:v>
                </c:pt>
                <c:pt idx="1">
                  <c:v>Цитаты</c:v>
                </c:pt>
                <c:pt idx="2">
                  <c:v>Биографии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61-4F5F-B5B7-9CDD88B41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581760"/>
        <c:axId val="146583552"/>
        <c:axId val="0"/>
      </c:bar3DChart>
      <c:catAx>
        <c:axId val="14658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583552"/>
        <c:crosses val="autoZero"/>
        <c:auto val="1"/>
        <c:lblAlgn val="ctr"/>
        <c:lblOffset val="100"/>
        <c:noMultiLvlLbl val="0"/>
      </c:catAx>
      <c:valAx>
        <c:axId val="146583552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581760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CFFE0-A7FF-4535-8F39-7CE8B83A98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24C763-BC2B-4E38-B90A-1F9E0C78A67B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88537-B811-4B21-B37A-E0E9E8053AB5}" type="parTrans" cxnId="{4A305198-896C-4B87-84B1-EB0A599F9B9C}">
      <dgm:prSet/>
      <dgm:spPr/>
      <dgm:t>
        <a:bodyPr/>
        <a:lstStyle/>
        <a:p>
          <a:endParaRPr lang="ru-RU"/>
        </a:p>
      </dgm:t>
    </dgm:pt>
    <dgm:pt modelId="{F8CAC761-3E19-4A77-BFE9-91D9E2F21582}" type="sibTrans" cxnId="{4A305198-896C-4B87-84B1-EB0A599F9B9C}">
      <dgm:prSet/>
      <dgm:spPr/>
      <dgm:t>
        <a:bodyPr/>
        <a:lstStyle/>
        <a:p>
          <a:endParaRPr lang="ru-RU"/>
        </a:p>
      </dgm:t>
    </dgm:pt>
    <dgm:pt modelId="{1214176D-1539-4DF0-8AE7-FFD31169EC3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C6CB4-BABE-48F5-979E-F7462A95758E}" type="parTrans" cxnId="{952773DA-3E49-41DF-923F-EB1FCE3C6B69}">
      <dgm:prSet/>
      <dgm:spPr/>
      <dgm:t>
        <a:bodyPr/>
        <a:lstStyle/>
        <a:p>
          <a:endParaRPr lang="ru-RU"/>
        </a:p>
      </dgm:t>
    </dgm:pt>
    <dgm:pt modelId="{FFBBF5B9-69C0-4D28-BF1F-846EB65B50C7}" type="sibTrans" cxnId="{952773DA-3E49-41DF-923F-EB1FCE3C6B69}">
      <dgm:prSet/>
      <dgm:spPr/>
      <dgm:t>
        <a:bodyPr/>
        <a:lstStyle/>
        <a:p>
          <a:endParaRPr lang="ru-RU"/>
        </a:p>
      </dgm:t>
    </dgm:pt>
    <dgm:pt modelId="{8709CFF3-B90D-496A-B236-B550CD6EF555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Способы мотивации по Бабушкину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96F37-10E4-46E9-8290-58019267B1A4}" type="parTrans" cxnId="{2D83ECCC-F737-4795-98E8-2D1B797910CA}">
      <dgm:prSet/>
      <dgm:spPr/>
      <dgm:t>
        <a:bodyPr/>
        <a:lstStyle/>
        <a:p>
          <a:endParaRPr lang="ru-RU"/>
        </a:p>
      </dgm:t>
    </dgm:pt>
    <dgm:pt modelId="{C6893D70-2EE1-4475-8E6D-6487209B767B}" type="sibTrans" cxnId="{2D83ECCC-F737-4795-98E8-2D1B797910CA}">
      <dgm:prSet/>
      <dgm:spPr/>
      <dgm:t>
        <a:bodyPr/>
        <a:lstStyle/>
        <a:p>
          <a:endParaRPr lang="ru-RU"/>
        </a:p>
      </dgm:t>
    </dgm:pt>
    <dgm:pt modelId="{7678E663-7301-4A99-A361-3BAFB67A98B5}">
      <dgm:prSet/>
      <dgm:spPr/>
      <dgm:t>
        <a:bodyPr/>
        <a:lstStyle/>
        <a:p>
          <a:endParaRPr lang="ru-RU"/>
        </a:p>
      </dgm:t>
    </dgm:pt>
    <dgm:pt modelId="{4F87DF94-6C3D-4E01-80EB-62334A892B81}" type="parTrans" cxnId="{76FC26E1-ADE4-4483-9543-1B940C066F39}">
      <dgm:prSet/>
      <dgm:spPr/>
      <dgm:t>
        <a:bodyPr/>
        <a:lstStyle/>
        <a:p>
          <a:endParaRPr lang="ru-RU"/>
        </a:p>
      </dgm:t>
    </dgm:pt>
    <dgm:pt modelId="{B5F450FB-AB35-4083-ACA3-22EE88EFB688}" type="sibTrans" cxnId="{76FC26E1-ADE4-4483-9543-1B940C066F39}">
      <dgm:prSet/>
      <dgm:spPr/>
      <dgm:t>
        <a:bodyPr/>
        <a:lstStyle/>
        <a:p>
          <a:endParaRPr lang="ru-RU"/>
        </a:p>
      </dgm:t>
    </dgm:pt>
    <dgm:pt modelId="{0EA99035-5A92-4BB7-9CC1-22CD8FC2367E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«Я»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EE5A2-C27E-4771-851A-12058DCDF772}" type="parTrans" cxnId="{B9F56E09-8C7C-4960-A90E-6CAD7E8B7A6D}">
      <dgm:prSet/>
      <dgm:spPr/>
      <dgm:t>
        <a:bodyPr/>
        <a:lstStyle/>
        <a:p>
          <a:endParaRPr lang="ru-RU"/>
        </a:p>
      </dgm:t>
    </dgm:pt>
    <dgm:pt modelId="{07C05754-24D8-4C22-B877-E76C3B80FABF}" type="sibTrans" cxnId="{B9F56E09-8C7C-4960-A90E-6CAD7E8B7A6D}">
      <dgm:prSet/>
      <dgm:spPr/>
      <dgm:t>
        <a:bodyPr/>
        <a:lstStyle/>
        <a:p>
          <a:endParaRPr lang="ru-RU"/>
        </a:p>
      </dgm:t>
    </dgm:pt>
    <dgm:pt modelId="{4E5BBB78-5951-4633-A32A-3893338B46D0}" type="pres">
      <dgm:prSet presAssocID="{EBCCFFE0-A7FF-4535-8F39-7CE8B83A98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3E119-ED23-4ADC-A17C-D7FC70E7F143}" type="pres">
      <dgm:prSet presAssocID="{8624C763-BC2B-4E38-B90A-1F9E0C78A67B}" presName="parentText" presStyleLbl="node1" presStyleIdx="0" presStyleCnt="4" custLinFactNeighborX="901" custLinFactNeighborY="-25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B60B-3F1F-4293-A899-69D88069CEED}" type="pres">
      <dgm:prSet presAssocID="{F8CAC761-3E19-4A77-BFE9-91D9E2F21582}" presName="spacer" presStyleCnt="0"/>
      <dgm:spPr/>
    </dgm:pt>
    <dgm:pt modelId="{D4C05F73-4ED4-49E1-AF6E-39CAE1919225}" type="pres">
      <dgm:prSet presAssocID="{1214176D-1539-4DF0-8AE7-FFD31169EC3D}" presName="parentText" presStyleLbl="node1" presStyleIdx="1" presStyleCnt="4" custLinFactNeighborX="901" custLinFactNeighborY="9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6F61E-68F1-4211-962D-46DBBEAD98C9}" type="pres">
      <dgm:prSet presAssocID="{FFBBF5B9-69C0-4D28-BF1F-846EB65B50C7}" presName="spacer" presStyleCnt="0"/>
      <dgm:spPr/>
    </dgm:pt>
    <dgm:pt modelId="{45285E95-6650-420D-984E-1809807CB44C}" type="pres">
      <dgm:prSet presAssocID="{8709CFF3-B90D-496A-B236-B550CD6EF555}" presName="parentText" presStyleLbl="node1" presStyleIdx="2" presStyleCnt="4" custLinFactNeighborX="901" custLinFactNeighborY="8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9A9F-0FF6-4749-A7EF-0B88841A4988}" type="pres">
      <dgm:prSet presAssocID="{8709CFF3-B90D-496A-B236-B550CD6EF555}" presName="childText" presStyleLbl="revTx" presStyleIdx="0" presStyleCnt="1" custLinFactNeighborX="990" custLinFactNeighborY="-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7BC5-1F54-46CF-A22B-BC7ECE40017B}" type="pres">
      <dgm:prSet presAssocID="{0EA99035-5A92-4BB7-9CC1-22CD8FC2367E}" presName="parentText" presStyleLbl="node1" presStyleIdx="3" presStyleCnt="4" custLinFactNeighborX="901" custLinFactNeighborY="-67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71EC7-B4E5-449F-BA83-0ED5B87D8D09}" type="presOf" srcId="{EBCCFFE0-A7FF-4535-8F39-7CE8B83A98A5}" destId="{4E5BBB78-5951-4633-A32A-3893338B46D0}" srcOrd="0" destOrd="0" presId="urn:microsoft.com/office/officeart/2005/8/layout/vList2"/>
    <dgm:cxn modelId="{5767BE74-3450-41F6-9EE6-5A8155B00F7D}" type="presOf" srcId="{1214176D-1539-4DF0-8AE7-FFD31169EC3D}" destId="{D4C05F73-4ED4-49E1-AF6E-39CAE1919225}" srcOrd="0" destOrd="0" presId="urn:microsoft.com/office/officeart/2005/8/layout/vList2"/>
    <dgm:cxn modelId="{E294D1E7-2523-429A-84C5-AAC5074F200F}" type="presOf" srcId="{8709CFF3-B90D-496A-B236-B550CD6EF555}" destId="{45285E95-6650-420D-984E-1809807CB44C}" srcOrd="0" destOrd="0" presId="urn:microsoft.com/office/officeart/2005/8/layout/vList2"/>
    <dgm:cxn modelId="{B9F56E09-8C7C-4960-A90E-6CAD7E8B7A6D}" srcId="{EBCCFFE0-A7FF-4535-8F39-7CE8B83A98A5}" destId="{0EA99035-5A92-4BB7-9CC1-22CD8FC2367E}" srcOrd="3" destOrd="0" parTransId="{E91EE5A2-C27E-4771-851A-12058DCDF772}" sibTransId="{07C05754-24D8-4C22-B877-E76C3B80FABF}"/>
    <dgm:cxn modelId="{4A305198-896C-4B87-84B1-EB0A599F9B9C}" srcId="{EBCCFFE0-A7FF-4535-8F39-7CE8B83A98A5}" destId="{8624C763-BC2B-4E38-B90A-1F9E0C78A67B}" srcOrd="0" destOrd="0" parTransId="{E5988537-B811-4B21-B37A-E0E9E8053AB5}" sibTransId="{F8CAC761-3E19-4A77-BFE9-91D9E2F21582}"/>
    <dgm:cxn modelId="{1AD9DA0D-FDFB-42D5-97DF-C2504B77A078}" type="presOf" srcId="{8624C763-BC2B-4E38-B90A-1F9E0C78A67B}" destId="{6ED3E119-ED23-4ADC-A17C-D7FC70E7F143}" srcOrd="0" destOrd="0" presId="urn:microsoft.com/office/officeart/2005/8/layout/vList2"/>
    <dgm:cxn modelId="{2D83ECCC-F737-4795-98E8-2D1B797910CA}" srcId="{EBCCFFE0-A7FF-4535-8F39-7CE8B83A98A5}" destId="{8709CFF3-B90D-496A-B236-B550CD6EF555}" srcOrd="2" destOrd="0" parTransId="{53C96F37-10E4-46E9-8290-58019267B1A4}" sibTransId="{C6893D70-2EE1-4475-8E6D-6487209B767B}"/>
    <dgm:cxn modelId="{952773DA-3E49-41DF-923F-EB1FCE3C6B69}" srcId="{EBCCFFE0-A7FF-4535-8F39-7CE8B83A98A5}" destId="{1214176D-1539-4DF0-8AE7-FFD31169EC3D}" srcOrd="1" destOrd="0" parTransId="{116C6CB4-BABE-48F5-979E-F7462A95758E}" sibTransId="{FFBBF5B9-69C0-4D28-BF1F-846EB65B50C7}"/>
    <dgm:cxn modelId="{40534354-38C9-4CB4-8873-74EC6DE8B27F}" type="presOf" srcId="{7678E663-7301-4A99-A361-3BAFB67A98B5}" destId="{56AF9A9F-0FF6-4749-A7EF-0B88841A4988}" srcOrd="0" destOrd="0" presId="urn:microsoft.com/office/officeart/2005/8/layout/vList2"/>
    <dgm:cxn modelId="{1EAD0F5B-EF62-4546-B7F1-45C713D548B9}" type="presOf" srcId="{0EA99035-5A92-4BB7-9CC1-22CD8FC2367E}" destId="{A4047BC5-1F54-46CF-A22B-BC7ECE40017B}" srcOrd="0" destOrd="0" presId="urn:microsoft.com/office/officeart/2005/8/layout/vList2"/>
    <dgm:cxn modelId="{76FC26E1-ADE4-4483-9543-1B940C066F39}" srcId="{8709CFF3-B90D-496A-B236-B550CD6EF555}" destId="{7678E663-7301-4A99-A361-3BAFB67A98B5}" srcOrd="0" destOrd="0" parTransId="{4F87DF94-6C3D-4E01-80EB-62334A892B81}" sibTransId="{B5F450FB-AB35-4083-ACA3-22EE88EFB688}"/>
    <dgm:cxn modelId="{F2D5AD07-3C36-4B18-AD08-697F2E36725C}" type="presParOf" srcId="{4E5BBB78-5951-4633-A32A-3893338B46D0}" destId="{6ED3E119-ED23-4ADC-A17C-D7FC70E7F143}" srcOrd="0" destOrd="0" presId="urn:microsoft.com/office/officeart/2005/8/layout/vList2"/>
    <dgm:cxn modelId="{AF7B94DC-FFD1-4D4C-9C91-F71342208A68}" type="presParOf" srcId="{4E5BBB78-5951-4633-A32A-3893338B46D0}" destId="{8DA5B60B-3F1F-4293-A899-69D88069CEED}" srcOrd="1" destOrd="0" presId="urn:microsoft.com/office/officeart/2005/8/layout/vList2"/>
    <dgm:cxn modelId="{FF2103E3-545A-4499-B111-A3B2F08C573A}" type="presParOf" srcId="{4E5BBB78-5951-4633-A32A-3893338B46D0}" destId="{D4C05F73-4ED4-49E1-AF6E-39CAE1919225}" srcOrd="2" destOrd="0" presId="urn:microsoft.com/office/officeart/2005/8/layout/vList2"/>
    <dgm:cxn modelId="{B113A7C9-6B14-427A-B8F0-98C97AB7E902}" type="presParOf" srcId="{4E5BBB78-5951-4633-A32A-3893338B46D0}" destId="{5416F61E-68F1-4211-962D-46DBBEAD98C9}" srcOrd="3" destOrd="0" presId="urn:microsoft.com/office/officeart/2005/8/layout/vList2"/>
    <dgm:cxn modelId="{55E7E2DB-973B-4B95-99A0-B067F9C1A1E7}" type="presParOf" srcId="{4E5BBB78-5951-4633-A32A-3893338B46D0}" destId="{45285E95-6650-420D-984E-1809807CB44C}" srcOrd="4" destOrd="0" presId="urn:microsoft.com/office/officeart/2005/8/layout/vList2"/>
    <dgm:cxn modelId="{DD689CA7-EAD4-4197-A338-F54423FB9BCF}" type="presParOf" srcId="{4E5BBB78-5951-4633-A32A-3893338B46D0}" destId="{56AF9A9F-0FF6-4749-A7EF-0B88841A4988}" srcOrd="5" destOrd="0" presId="urn:microsoft.com/office/officeart/2005/8/layout/vList2"/>
    <dgm:cxn modelId="{9A55543C-505F-4CA9-847D-0457883756E0}" type="presParOf" srcId="{4E5BBB78-5951-4633-A32A-3893338B46D0}" destId="{A4047BC5-1F54-46CF-A22B-BC7ECE40017B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E4599-195D-425A-BA45-E12C09A6EF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FD51A-E4BB-4E91-B65A-E924323CCC0F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«Я» до эксперимента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4AA4F-C21E-4D9A-A1F0-F807E864C35B}" type="parTrans" cxnId="{01F26B26-F47D-4B72-8083-504960D2AB60}">
      <dgm:prSet/>
      <dgm:spPr/>
      <dgm:t>
        <a:bodyPr/>
        <a:lstStyle/>
        <a:p>
          <a:endParaRPr lang="ru-RU"/>
        </a:p>
      </dgm:t>
    </dgm:pt>
    <dgm:pt modelId="{BF96E6A4-D66A-475F-8CE6-E4F0AFFD6639}" type="sibTrans" cxnId="{01F26B26-F47D-4B72-8083-504960D2AB60}">
      <dgm:prSet/>
      <dgm:spPr/>
      <dgm:t>
        <a:bodyPr/>
        <a:lstStyle/>
        <a:p>
          <a:endParaRPr lang="ru-RU" dirty="0"/>
        </a:p>
      </dgm:t>
    </dgm:pt>
    <dgm:pt modelId="{D4AF7564-08F6-404A-980E-0410BC7CDB1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Регулярный опрос во время эксперимента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5AE67-700F-4DD5-88BB-A15B0B05A6A9}" type="parTrans" cxnId="{B554B7CD-FB0A-457D-AFAF-419F9E31AB2C}">
      <dgm:prSet/>
      <dgm:spPr/>
      <dgm:t>
        <a:bodyPr/>
        <a:lstStyle/>
        <a:p>
          <a:endParaRPr lang="ru-RU"/>
        </a:p>
      </dgm:t>
    </dgm:pt>
    <dgm:pt modelId="{C138D18B-00C2-4009-A1ED-56C5CBCA8736}" type="sibTrans" cxnId="{B554B7CD-FB0A-457D-AFAF-419F9E31AB2C}">
      <dgm:prSet/>
      <dgm:spPr/>
      <dgm:t>
        <a:bodyPr/>
        <a:lstStyle/>
        <a:p>
          <a:endParaRPr lang="ru-RU" dirty="0"/>
        </a:p>
      </dgm:t>
    </dgm:pt>
    <dgm:pt modelId="{DCB99B16-683F-4A13-BE50-1686D56230E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«Я» после эксперимента</a:t>
          </a:r>
          <a:endParaRPr lang="ru-RU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12A82-373C-4177-8B19-A7F65105DB4D}" type="parTrans" cxnId="{8C0D5227-5A88-4B26-BD98-396EF5D7D410}">
      <dgm:prSet/>
      <dgm:spPr/>
      <dgm:t>
        <a:bodyPr/>
        <a:lstStyle/>
        <a:p>
          <a:endParaRPr lang="ru-RU"/>
        </a:p>
      </dgm:t>
    </dgm:pt>
    <dgm:pt modelId="{56A295F6-91A9-4E97-91A7-90BD07A328F0}" type="sibTrans" cxnId="{8C0D5227-5A88-4B26-BD98-396EF5D7D410}">
      <dgm:prSet/>
      <dgm:spPr/>
      <dgm:t>
        <a:bodyPr/>
        <a:lstStyle/>
        <a:p>
          <a:endParaRPr lang="ru-RU"/>
        </a:p>
      </dgm:t>
    </dgm:pt>
    <dgm:pt modelId="{B6DAE1CE-D37B-44A1-A15F-EAC32F76D6D2}" type="pres">
      <dgm:prSet presAssocID="{1A2E4599-195D-425A-BA45-E12C09A6EF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B05E4-92D5-4B2B-8583-0A61930FFC7C}" type="pres">
      <dgm:prSet presAssocID="{1A2E4599-195D-425A-BA45-E12C09A6EF83}" presName="dummyMaxCanvas" presStyleCnt="0">
        <dgm:presLayoutVars/>
      </dgm:prSet>
      <dgm:spPr/>
    </dgm:pt>
    <dgm:pt modelId="{88FCF06D-8954-4FDA-BDD4-0B046649D201}" type="pres">
      <dgm:prSet presAssocID="{1A2E4599-195D-425A-BA45-E12C09A6EF83}" presName="ThreeNodes_1" presStyleLbl="node1" presStyleIdx="0" presStyleCnt="3" custScaleX="101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9FCC5-1CF4-4447-84D4-538929147468}" type="pres">
      <dgm:prSet presAssocID="{1A2E4599-195D-425A-BA45-E12C09A6EF8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A722A-8349-4C97-B024-E7C5BE7C42CF}" type="pres">
      <dgm:prSet presAssocID="{1A2E4599-195D-425A-BA45-E12C09A6EF83}" presName="ThreeNodes_3" presStyleLbl="node1" presStyleIdx="2" presStyleCnt="3" custScaleX="10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34E1A-2BB2-4EF9-BD59-67043947CA74}" type="pres">
      <dgm:prSet presAssocID="{1A2E4599-195D-425A-BA45-E12C09A6EF8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4B6A4-54EB-44EC-968F-FFF94CAE7BDC}" type="pres">
      <dgm:prSet presAssocID="{1A2E4599-195D-425A-BA45-E12C09A6EF8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493D-76A7-4D67-848D-374D3C476F00}" type="pres">
      <dgm:prSet presAssocID="{1A2E4599-195D-425A-BA45-E12C09A6EF8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4C0F3-FEB6-4465-ACCC-09ECB2417080}" type="pres">
      <dgm:prSet presAssocID="{1A2E4599-195D-425A-BA45-E12C09A6EF8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3822E-6381-4387-87EA-6A00B5D595BD}" type="pres">
      <dgm:prSet presAssocID="{1A2E4599-195D-425A-BA45-E12C09A6EF8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C8F07-6FA6-4C74-A3C5-770AA9FA8E95}" type="presOf" srcId="{5FCFD51A-E4BB-4E91-B65A-E924323CCC0F}" destId="{88FCF06D-8954-4FDA-BDD4-0B046649D201}" srcOrd="0" destOrd="0" presId="urn:microsoft.com/office/officeart/2005/8/layout/vProcess5"/>
    <dgm:cxn modelId="{D5D03BB1-036D-42D7-BE65-2A20E3376E44}" type="presOf" srcId="{BF96E6A4-D66A-475F-8CE6-E4F0AFFD6639}" destId="{71434E1A-2BB2-4EF9-BD59-67043947CA74}" srcOrd="0" destOrd="0" presId="urn:microsoft.com/office/officeart/2005/8/layout/vProcess5"/>
    <dgm:cxn modelId="{01F26B26-F47D-4B72-8083-504960D2AB60}" srcId="{1A2E4599-195D-425A-BA45-E12C09A6EF83}" destId="{5FCFD51A-E4BB-4E91-B65A-E924323CCC0F}" srcOrd="0" destOrd="0" parTransId="{C3D4AA4F-C21E-4D9A-A1F0-F807E864C35B}" sibTransId="{BF96E6A4-D66A-475F-8CE6-E4F0AFFD6639}"/>
    <dgm:cxn modelId="{E3FA077E-9721-4B3C-8EB1-FB82FFC35D1C}" type="presOf" srcId="{C138D18B-00C2-4009-A1ED-56C5CBCA8736}" destId="{CB64B6A4-54EB-44EC-968F-FFF94CAE7BDC}" srcOrd="0" destOrd="0" presId="urn:microsoft.com/office/officeart/2005/8/layout/vProcess5"/>
    <dgm:cxn modelId="{46FCDF7C-A4D8-420E-A73E-E29856D34CE9}" type="presOf" srcId="{5FCFD51A-E4BB-4E91-B65A-E924323CCC0F}" destId="{E00B493D-76A7-4D67-848D-374D3C476F00}" srcOrd="1" destOrd="0" presId="urn:microsoft.com/office/officeart/2005/8/layout/vProcess5"/>
    <dgm:cxn modelId="{72ADB692-D2C0-4593-80C1-CE5BCA3ECCF5}" type="presOf" srcId="{1A2E4599-195D-425A-BA45-E12C09A6EF83}" destId="{B6DAE1CE-D37B-44A1-A15F-EAC32F76D6D2}" srcOrd="0" destOrd="0" presId="urn:microsoft.com/office/officeart/2005/8/layout/vProcess5"/>
    <dgm:cxn modelId="{A70B0E41-498F-4B83-AE51-C6DBA3813425}" type="presOf" srcId="{D4AF7564-08F6-404A-980E-0410BC7CDB1D}" destId="{2AF9FCC5-1CF4-4447-84D4-538929147468}" srcOrd="0" destOrd="0" presId="urn:microsoft.com/office/officeart/2005/8/layout/vProcess5"/>
    <dgm:cxn modelId="{3CD3CF8F-00C0-4917-BC80-35444373A666}" type="presOf" srcId="{DCB99B16-683F-4A13-BE50-1686D56230ED}" destId="{CCFA722A-8349-4C97-B024-E7C5BE7C42CF}" srcOrd="0" destOrd="0" presId="urn:microsoft.com/office/officeart/2005/8/layout/vProcess5"/>
    <dgm:cxn modelId="{CC6F25A4-A7C7-4268-9223-C79F0D38F1C5}" type="presOf" srcId="{DCB99B16-683F-4A13-BE50-1686D56230ED}" destId="{7623822E-6381-4387-87EA-6A00B5D595BD}" srcOrd="1" destOrd="0" presId="urn:microsoft.com/office/officeart/2005/8/layout/vProcess5"/>
    <dgm:cxn modelId="{ADCCEEA2-197E-4FAA-8B0B-5D45BB55805C}" type="presOf" srcId="{D4AF7564-08F6-404A-980E-0410BC7CDB1D}" destId="{0804C0F3-FEB6-4465-ACCC-09ECB2417080}" srcOrd="1" destOrd="0" presId="urn:microsoft.com/office/officeart/2005/8/layout/vProcess5"/>
    <dgm:cxn modelId="{B554B7CD-FB0A-457D-AFAF-419F9E31AB2C}" srcId="{1A2E4599-195D-425A-BA45-E12C09A6EF83}" destId="{D4AF7564-08F6-404A-980E-0410BC7CDB1D}" srcOrd="1" destOrd="0" parTransId="{51A5AE67-700F-4DD5-88BB-A15B0B05A6A9}" sibTransId="{C138D18B-00C2-4009-A1ED-56C5CBCA8736}"/>
    <dgm:cxn modelId="{8C0D5227-5A88-4B26-BD98-396EF5D7D410}" srcId="{1A2E4599-195D-425A-BA45-E12C09A6EF83}" destId="{DCB99B16-683F-4A13-BE50-1686D56230ED}" srcOrd="2" destOrd="0" parTransId="{B6612A82-373C-4177-8B19-A7F65105DB4D}" sibTransId="{56A295F6-91A9-4E97-91A7-90BD07A328F0}"/>
    <dgm:cxn modelId="{6C6D750C-5D4D-4D4E-91A9-17E603655277}" type="presParOf" srcId="{B6DAE1CE-D37B-44A1-A15F-EAC32F76D6D2}" destId="{D11B05E4-92D5-4B2B-8583-0A61930FFC7C}" srcOrd="0" destOrd="0" presId="urn:microsoft.com/office/officeart/2005/8/layout/vProcess5"/>
    <dgm:cxn modelId="{6471198A-36E1-48BF-AD05-C7962B16472C}" type="presParOf" srcId="{B6DAE1CE-D37B-44A1-A15F-EAC32F76D6D2}" destId="{88FCF06D-8954-4FDA-BDD4-0B046649D201}" srcOrd="1" destOrd="0" presId="urn:microsoft.com/office/officeart/2005/8/layout/vProcess5"/>
    <dgm:cxn modelId="{BFE54391-BBA4-463B-861C-75FC1987E030}" type="presParOf" srcId="{B6DAE1CE-D37B-44A1-A15F-EAC32F76D6D2}" destId="{2AF9FCC5-1CF4-4447-84D4-538929147468}" srcOrd="2" destOrd="0" presId="urn:microsoft.com/office/officeart/2005/8/layout/vProcess5"/>
    <dgm:cxn modelId="{77153A1D-5737-4066-8160-245E6E3B0D45}" type="presParOf" srcId="{B6DAE1CE-D37B-44A1-A15F-EAC32F76D6D2}" destId="{CCFA722A-8349-4C97-B024-E7C5BE7C42CF}" srcOrd="3" destOrd="0" presId="urn:microsoft.com/office/officeart/2005/8/layout/vProcess5"/>
    <dgm:cxn modelId="{C5E356D0-C031-460B-9DF2-1AE0FD56F59F}" type="presParOf" srcId="{B6DAE1CE-D37B-44A1-A15F-EAC32F76D6D2}" destId="{71434E1A-2BB2-4EF9-BD59-67043947CA74}" srcOrd="4" destOrd="0" presId="urn:microsoft.com/office/officeart/2005/8/layout/vProcess5"/>
    <dgm:cxn modelId="{9F304F95-B670-49F5-812F-2CBC9ABC63F5}" type="presParOf" srcId="{B6DAE1CE-D37B-44A1-A15F-EAC32F76D6D2}" destId="{CB64B6A4-54EB-44EC-968F-FFF94CAE7BDC}" srcOrd="5" destOrd="0" presId="urn:microsoft.com/office/officeart/2005/8/layout/vProcess5"/>
    <dgm:cxn modelId="{8FFECF0E-0E9E-49F1-9FDE-8E20A3CDF66C}" type="presParOf" srcId="{B6DAE1CE-D37B-44A1-A15F-EAC32F76D6D2}" destId="{E00B493D-76A7-4D67-848D-374D3C476F00}" srcOrd="6" destOrd="0" presId="urn:microsoft.com/office/officeart/2005/8/layout/vProcess5"/>
    <dgm:cxn modelId="{ECEE8F0D-64AB-451F-8A97-91375804C53A}" type="presParOf" srcId="{B6DAE1CE-D37B-44A1-A15F-EAC32F76D6D2}" destId="{0804C0F3-FEB6-4465-ACCC-09ECB2417080}" srcOrd="7" destOrd="0" presId="urn:microsoft.com/office/officeart/2005/8/layout/vProcess5"/>
    <dgm:cxn modelId="{30D3A812-64C4-4C16-A9E7-C11CB77C5E52}" type="presParOf" srcId="{B6DAE1CE-D37B-44A1-A15F-EAC32F76D6D2}" destId="{7623822E-6381-4387-87EA-6A00B5D595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5EE25-F796-48DA-8F94-E720C83ABD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39538-27C8-4A1A-8AE7-64631BC4B9BB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Изменилось ли что-то?</a:t>
          </a:r>
          <a:endParaRPr lang="ru-RU" sz="3200" dirty="0"/>
        </a:p>
      </dgm:t>
    </dgm:pt>
    <dgm:pt modelId="{CF160144-14C4-4780-B4DB-D111131E4DE0}" type="parTrans" cxnId="{33385BA3-CCC3-4041-B5AF-DD380AEC8C38}">
      <dgm:prSet/>
      <dgm:spPr/>
      <dgm:t>
        <a:bodyPr/>
        <a:lstStyle/>
        <a:p>
          <a:endParaRPr lang="ru-RU"/>
        </a:p>
      </dgm:t>
    </dgm:pt>
    <dgm:pt modelId="{CF74688D-C13C-44FB-B54A-2B73A5CD4855}" type="sibTrans" cxnId="{33385BA3-CCC3-4041-B5AF-DD380AEC8C38}">
      <dgm:prSet/>
      <dgm:spPr/>
      <dgm:t>
        <a:bodyPr/>
        <a:lstStyle/>
        <a:p>
          <a:endParaRPr lang="ru-RU"/>
        </a:p>
      </dgm:t>
    </dgm:pt>
    <dgm:pt modelId="{99D90E99-EEF6-41D6-B433-EBEE251B7ACA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и как изменилось?</a:t>
          </a:r>
          <a:endParaRPr lang="ru-RU" sz="3200" dirty="0"/>
        </a:p>
      </dgm:t>
    </dgm:pt>
    <dgm:pt modelId="{AD0FAA0F-AC43-4025-97CC-36FCCAC17497}" type="parTrans" cxnId="{26B6BCFE-E6E1-456C-8E3D-91B48EBB0094}">
      <dgm:prSet/>
      <dgm:spPr/>
      <dgm:t>
        <a:bodyPr/>
        <a:lstStyle/>
        <a:p>
          <a:endParaRPr lang="ru-RU"/>
        </a:p>
      </dgm:t>
    </dgm:pt>
    <dgm:pt modelId="{31C4A847-0AB5-4BAC-8274-F8038DFC537D}" type="sibTrans" cxnId="{26B6BCFE-E6E1-456C-8E3D-91B48EBB0094}">
      <dgm:prSet/>
      <dgm:spPr/>
      <dgm:t>
        <a:bodyPr/>
        <a:lstStyle/>
        <a:p>
          <a:endParaRPr lang="ru-RU"/>
        </a:p>
      </dgm:t>
    </dgm:pt>
    <dgm:pt modelId="{568B2703-A428-43AB-AB8A-0721F734C554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Увеличилась самооценка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мотивация участника или понизилась?</a:t>
          </a:r>
        </a:p>
      </dgm:t>
    </dgm:pt>
    <dgm:pt modelId="{C9CACBB0-A116-459D-B193-B347310B4A46}" type="parTrans" cxnId="{DB9551EE-7326-4F11-BB7F-73D5F0F74207}">
      <dgm:prSet/>
      <dgm:spPr/>
      <dgm:t>
        <a:bodyPr/>
        <a:lstStyle/>
        <a:p>
          <a:endParaRPr lang="ru-RU"/>
        </a:p>
      </dgm:t>
    </dgm:pt>
    <dgm:pt modelId="{C1C11B58-4508-4F6F-B188-6E5AF96C0248}" type="sibTrans" cxnId="{DB9551EE-7326-4F11-BB7F-73D5F0F74207}">
      <dgm:prSet/>
      <dgm:spPr/>
      <dgm:t>
        <a:bodyPr/>
        <a:lstStyle/>
        <a:p>
          <a:endParaRPr lang="ru-RU"/>
        </a:p>
      </dgm:t>
    </dgm:pt>
    <dgm:pt modelId="{AF1851EF-8B4E-4C94-80B3-F64F16DBA40D}" type="pres">
      <dgm:prSet presAssocID="{B2F5EE25-F796-48DA-8F94-E720C83AB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2843ED-0325-476B-8BA4-D33501780D9C}" type="pres">
      <dgm:prSet presAssocID="{B2F5EE25-F796-48DA-8F94-E720C83ABD88}" presName="dummyMaxCanvas" presStyleCnt="0">
        <dgm:presLayoutVars/>
      </dgm:prSet>
      <dgm:spPr/>
    </dgm:pt>
    <dgm:pt modelId="{6BA0E94B-D821-4759-B862-009B792CDF96}" type="pres">
      <dgm:prSet presAssocID="{B2F5EE25-F796-48DA-8F94-E720C83ABD88}" presName="ThreeNodes_1" presStyleLbl="node1" presStyleIdx="0" presStyleCnt="3" custScaleX="10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9AF3-DF6B-4523-A38E-F51739EADBFF}" type="pres">
      <dgm:prSet presAssocID="{B2F5EE25-F796-48DA-8F94-E720C83AB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5AE67-4A92-41F0-9603-85B5E686D537}" type="pres">
      <dgm:prSet presAssocID="{B2F5EE25-F796-48DA-8F94-E720C83ABD88}" presName="ThreeNodes_3" presStyleLbl="node1" presStyleIdx="2" presStyleCnt="3" custScaleX="10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E8FAA-90A4-4978-A280-CB858C4FC1BA}" type="pres">
      <dgm:prSet presAssocID="{B2F5EE25-F796-48DA-8F94-E720C83AB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FA648-2155-46A4-B211-E70D5FD7BBBB}" type="pres">
      <dgm:prSet presAssocID="{B2F5EE25-F796-48DA-8F94-E720C83AB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0C2E8-4D29-4889-8DF9-0FCE1FE585A5}" type="pres">
      <dgm:prSet presAssocID="{B2F5EE25-F796-48DA-8F94-E720C83AB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CD179-1557-4F98-87BC-6FE4D6395523}" type="pres">
      <dgm:prSet presAssocID="{B2F5EE25-F796-48DA-8F94-E720C83AB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608FD-1DA7-4F6A-9489-944A32AB10CC}" type="pres">
      <dgm:prSet presAssocID="{B2F5EE25-F796-48DA-8F94-E720C83AB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6BCFE-E6E1-456C-8E3D-91B48EBB0094}" srcId="{B2F5EE25-F796-48DA-8F94-E720C83ABD88}" destId="{99D90E99-EEF6-41D6-B433-EBEE251B7ACA}" srcOrd="1" destOrd="0" parTransId="{AD0FAA0F-AC43-4025-97CC-36FCCAC17497}" sibTransId="{31C4A847-0AB5-4BAC-8274-F8038DFC537D}"/>
    <dgm:cxn modelId="{AD7CC226-9BF7-4C16-AA3F-2D922E999152}" type="presOf" srcId="{99D90E99-EEF6-41D6-B433-EBEE251B7ACA}" destId="{56699AF3-DF6B-4523-A38E-F51739EADBFF}" srcOrd="0" destOrd="0" presId="urn:microsoft.com/office/officeart/2005/8/layout/vProcess5"/>
    <dgm:cxn modelId="{B1873A0C-741A-41C0-89C3-9C40D02FFEDC}" type="presOf" srcId="{E8139538-27C8-4A1A-8AE7-64631BC4B9BB}" destId="{6BA0E94B-D821-4759-B862-009B792CDF96}" srcOrd="0" destOrd="0" presId="urn:microsoft.com/office/officeart/2005/8/layout/vProcess5"/>
    <dgm:cxn modelId="{33385BA3-CCC3-4041-B5AF-DD380AEC8C38}" srcId="{B2F5EE25-F796-48DA-8F94-E720C83ABD88}" destId="{E8139538-27C8-4A1A-8AE7-64631BC4B9BB}" srcOrd="0" destOrd="0" parTransId="{CF160144-14C4-4780-B4DB-D111131E4DE0}" sibTransId="{CF74688D-C13C-44FB-B54A-2B73A5CD4855}"/>
    <dgm:cxn modelId="{1B052BD1-D820-48EB-91A8-C9145D1EE5FC}" type="presOf" srcId="{99D90E99-EEF6-41D6-B433-EBEE251B7ACA}" destId="{04BCD179-1557-4F98-87BC-6FE4D6395523}" srcOrd="1" destOrd="0" presId="urn:microsoft.com/office/officeart/2005/8/layout/vProcess5"/>
    <dgm:cxn modelId="{8C2ED4B2-4FD3-455F-82AD-33B5179C92DD}" type="presOf" srcId="{31C4A847-0AB5-4BAC-8274-F8038DFC537D}" destId="{C6FFA648-2155-46A4-B211-E70D5FD7BBBB}" srcOrd="0" destOrd="0" presId="urn:microsoft.com/office/officeart/2005/8/layout/vProcess5"/>
    <dgm:cxn modelId="{CACBAAB5-67CB-4869-AB33-E55CACB3E372}" type="presOf" srcId="{CF74688D-C13C-44FB-B54A-2B73A5CD4855}" destId="{2B2E8FAA-90A4-4978-A280-CB858C4FC1BA}" srcOrd="0" destOrd="0" presId="urn:microsoft.com/office/officeart/2005/8/layout/vProcess5"/>
    <dgm:cxn modelId="{E46E0A3F-8AD2-42FD-9332-6D092D740C7D}" type="presOf" srcId="{E8139538-27C8-4A1A-8AE7-64631BC4B9BB}" destId="{3B90C2E8-4D29-4889-8DF9-0FCE1FE585A5}" srcOrd="1" destOrd="0" presId="urn:microsoft.com/office/officeart/2005/8/layout/vProcess5"/>
    <dgm:cxn modelId="{BE7ACDE6-FF30-41AC-8223-F1F4F55209DE}" type="presOf" srcId="{568B2703-A428-43AB-AB8A-0721F734C554}" destId="{9695AE67-4A92-41F0-9603-85B5E686D537}" srcOrd="0" destOrd="0" presId="urn:microsoft.com/office/officeart/2005/8/layout/vProcess5"/>
    <dgm:cxn modelId="{8A3EE28C-B96B-4A7D-A9D8-A9533CF8E438}" type="presOf" srcId="{568B2703-A428-43AB-AB8A-0721F734C554}" destId="{06C608FD-1DA7-4F6A-9489-944A32AB10CC}" srcOrd="1" destOrd="0" presId="urn:microsoft.com/office/officeart/2005/8/layout/vProcess5"/>
    <dgm:cxn modelId="{D00735BC-8E56-4EF7-9F5D-B09EC616967B}" type="presOf" srcId="{B2F5EE25-F796-48DA-8F94-E720C83ABD88}" destId="{AF1851EF-8B4E-4C94-80B3-F64F16DBA40D}" srcOrd="0" destOrd="0" presId="urn:microsoft.com/office/officeart/2005/8/layout/vProcess5"/>
    <dgm:cxn modelId="{DB9551EE-7326-4F11-BB7F-73D5F0F74207}" srcId="{B2F5EE25-F796-48DA-8F94-E720C83ABD88}" destId="{568B2703-A428-43AB-AB8A-0721F734C554}" srcOrd="2" destOrd="0" parTransId="{C9CACBB0-A116-459D-B193-B347310B4A46}" sibTransId="{C1C11B58-4508-4F6F-B188-6E5AF96C0248}"/>
    <dgm:cxn modelId="{8701942D-DEA8-4A0C-A181-1C49AF324ABC}" type="presParOf" srcId="{AF1851EF-8B4E-4C94-80B3-F64F16DBA40D}" destId="{F92843ED-0325-476B-8BA4-D33501780D9C}" srcOrd="0" destOrd="0" presId="urn:microsoft.com/office/officeart/2005/8/layout/vProcess5"/>
    <dgm:cxn modelId="{EFC61305-5D45-4FD5-9907-E2276DFA8DE0}" type="presParOf" srcId="{AF1851EF-8B4E-4C94-80B3-F64F16DBA40D}" destId="{6BA0E94B-D821-4759-B862-009B792CDF96}" srcOrd="1" destOrd="0" presId="urn:microsoft.com/office/officeart/2005/8/layout/vProcess5"/>
    <dgm:cxn modelId="{C91D9808-A623-4318-BDE7-25BE4BF7FA52}" type="presParOf" srcId="{AF1851EF-8B4E-4C94-80B3-F64F16DBA40D}" destId="{56699AF3-DF6B-4523-A38E-F51739EADBFF}" srcOrd="2" destOrd="0" presId="urn:microsoft.com/office/officeart/2005/8/layout/vProcess5"/>
    <dgm:cxn modelId="{A6490AE4-D34F-474A-AD12-D9A6B1AE78C6}" type="presParOf" srcId="{AF1851EF-8B4E-4C94-80B3-F64F16DBA40D}" destId="{9695AE67-4A92-41F0-9603-85B5E686D537}" srcOrd="3" destOrd="0" presId="urn:microsoft.com/office/officeart/2005/8/layout/vProcess5"/>
    <dgm:cxn modelId="{0240DA21-25F0-43F4-9CDA-B5FA274C71C1}" type="presParOf" srcId="{AF1851EF-8B4E-4C94-80B3-F64F16DBA40D}" destId="{2B2E8FAA-90A4-4978-A280-CB858C4FC1BA}" srcOrd="4" destOrd="0" presId="urn:microsoft.com/office/officeart/2005/8/layout/vProcess5"/>
    <dgm:cxn modelId="{930255EF-2525-47A5-9A46-8388EDCA6C7B}" type="presParOf" srcId="{AF1851EF-8B4E-4C94-80B3-F64F16DBA40D}" destId="{C6FFA648-2155-46A4-B211-E70D5FD7BBBB}" srcOrd="5" destOrd="0" presId="urn:microsoft.com/office/officeart/2005/8/layout/vProcess5"/>
    <dgm:cxn modelId="{CBBC3864-9236-44E2-BACE-4E81760E8DC7}" type="presParOf" srcId="{AF1851EF-8B4E-4C94-80B3-F64F16DBA40D}" destId="{3B90C2E8-4D29-4889-8DF9-0FCE1FE585A5}" srcOrd="6" destOrd="0" presId="urn:microsoft.com/office/officeart/2005/8/layout/vProcess5"/>
    <dgm:cxn modelId="{DE8472AF-4FD9-46EE-ABEF-456A7515DE6B}" type="presParOf" srcId="{AF1851EF-8B4E-4C94-80B3-F64F16DBA40D}" destId="{04BCD179-1557-4F98-87BC-6FE4D6395523}" srcOrd="7" destOrd="0" presId="urn:microsoft.com/office/officeart/2005/8/layout/vProcess5"/>
    <dgm:cxn modelId="{3CE6FC74-5AC0-4C4B-B61E-C062E779E4D7}" type="presParOf" srcId="{AF1851EF-8B4E-4C94-80B3-F64F16DBA40D}" destId="{06C608FD-1DA7-4F6A-9489-944A32AB10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3E119-ED23-4ADC-A17C-D7FC70E7F143}">
      <dsp:nvSpPr>
        <dsp:cNvPr id="0" name=""/>
        <dsp:cNvSpPr/>
      </dsp:nvSpPr>
      <dsp:spPr>
        <a:xfrm>
          <a:off x="0" y="0"/>
          <a:ext cx="7992888" cy="101088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47" y="49347"/>
        <a:ext cx="7894194" cy="912186"/>
      </dsp:txXfrm>
    </dsp:sp>
    <dsp:sp modelId="{D4C05F73-4ED4-49E1-AF6E-39CAE1919225}">
      <dsp:nvSpPr>
        <dsp:cNvPr id="0" name=""/>
        <dsp:cNvSpPr/>
      </dsp:nvSpPr>
      <dsp:spPr>
        <a:xfrm>
          <a:off x="0" y="1221368"/>
          <a:ext cx="7992888" cy="101088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47" y="1270715"/>
        <a:ext cx="7894194" cy="912186"/>
      </dsp:txXfrm>
    </dsp:sp>
    <dsp:sp modelId="{45285E95-6650-420D-984E-1809807CB44C}">
      <dsp:nvSpPr>
        <dsp:cNvPr id="0" name=""/>
        <dsp:cNvSpPr/>
      </dsp:nvSpPr>
      <dsp:spPr>
        <a:xfrm>
          <a:off x="0" y="2448268"/>
          <a:ext cx="7992888" cy="101088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Способы мотивации по Бабушкину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47" y="2497615"/>
        <a:ext cx="7894194" cy="912186"/>
      </dsp:txXfrm>
    </dsp:sp>
    <dsp:sp modelId="{56AF9A9F-0FF6-4749-A7EF-0B88841A4988}">
      <dsp:nvSpPr>
        <dsp:cNvPr id="0" name=""/>
        <dsp:cNvSpPr/>
      </dsp:nvSpPr>
      <dsp:spPr>
        <a:xfrm>
          <a:off x="0" y="3297256"/>
          <a:ext cx="7992888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200" kern="1200"/>
        </a:p>
      </dsp:txBody>
      <dsp:txXfrm>
        <a:off x="0" y="3297256"/>
        <a:ext cx="7992888" cy="894240"/>
      </dsp:txXfrm>
    </dsp:sp>
    <dsp:sp modelId="{A4047BC5-1F54-46CF-A22B-BC7ECE40017B}">
      <dsp:nvSpPr>
        <dsp:cNvPr id="0" name=""/>
        <dsp:cNvSpPr/>
      </dsp:nvSpPr>
      <dsp:spPr>
        <a:xfrm>
          <a:off x="0" y="3672406"/>
          <a:ext cx="7992888" cy="101088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«Я»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47" y="3721753"/>
        <a:ext cx="7894194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CF06D-8954-4FDA-BDD4-0B046649D201}">
      <dsp:nvSpPr>
        <dsp:cNvPr id="0" name=""/>
        <dsp:cNvSpPr/>
      </dsp:nvSpPr>
      <dsp:spPr>
        <a:xfrm>
          <a:off x="-49504" y="0"/>
          <a:ext cx="6467038" cy="12144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«Я» до эксперимента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933" y="35571"/>
        <a:ext cx="5140730" cy="1143325"/>
      </dsp:txXfrm>
    </dsp:sp>
    <dsp:sp modelId="{2AF9FCC5-1CF4-4447-84D4-538929147468}">
      <dsp:nvSpPr>
        <dsp:cNvPr id="0" name=""/>
        <dsp:cNvSpPr/>
      </dsp:nvSpPr>
      <dsp:spPr>
        <a:xfrm>
          <a:off x="554641" y="1416878"/>
          <a:ext cx="6385621" cy="12144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Регулярный опрос во время эксперимента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212" y="1452449"/>
        <a:ext cx="4961638" cy="1143325"/>
      </dsp:txXfrm>
    </dsp:sp>
    <dsp:sp modelId="{CCFA722A-8349-4C97-B024-E7C5BE7C42CF}">
      <dsp:nvSpPr>
        <dsp:cNvPr id="0" name=""/>
        <dsp:cNvSpPr/>
      </dsp:nvSpPr>
      <dsp:spPr>
        <a:xfrm>
          <a:off x="1059777" y="2833756"/>
          <a:ext cx="6502223" cy="12144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«Я» после эксперимента</a:t>
          </a:r>
          <a:endParaRPr lang="ru-RU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5348" y="2869327"/>
        <a:ext cx="5053537" cy="1143325"/>
      </dsp:txXfrm>
    </dsp:sp>
    <dsp:sp modelId="{71434E1A-2BB2-4EF9-BD59-67043947CA74}">
      <dsp:nvSpPr>
        <dsp:cNvPr id="0" name=""/>
        <dsp:cNvSpPr/>
      </dsp:nvSpPr>
      <dsp:spPr>
        <a:xfrm>
          <a:off x="5587421" y="920970"/>
          <a:ext cx="789403" cy="789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5037" y="920970"/>
        <a:ext cx="434171" cy="594026"/>
      </dsp:txXfrm>
    </dsp:sp>
    <dsp:sp modelId="{CB64B6A4-54EB-44EC-968F-FFF94CAE7BDC}">
      <dsp:nvSpPr>
        <dsp:cNvPr id="0" name=""/>
        <dsp:cNvSpPr/>
      </dsp:nvSpPr>
      <dsp:spPr>
        <a:xfrm>
          <a:off x="6150858" y="2329752"/>
          <a:ext cx="789403" cy="789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328474" y="2329752"/>
        <a:ext cx="434171" cy="594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0E94B-D821-4759-B862-009B792CDF96}">
      <dsp:nvSpPr>
        <dsp:cNvPr id="0" name=""/>
        <dsp:cNvSpPr/>
      </dsp:nvSpPr>
      <dsp:spPr>
        <a:xfrm>
          <a:off x="-108193" y="0"/>
          <a:ext cx="6889681" cy="129614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Изменилось ли что-то?</a:t>
          </a:r>
          <a:endParaRPr lang="ru-RU" sz="3200" kern="1200" dirty="0"/>
        </a:p>
      </dsp:txBody>
      <dsp:txXfrm>
        <a:off x="-70230" y="37963"/>
        <a:ext cx="5472403" cy="1220218"/>
      </dsp:txXfrm>
    </dsp:sp>
    <dsp:sp modelId="{56699AF3-DF6B-4523-A38E-F51739EADBFF}">
      <dsp:nvSpPr>
        <dsp:cNvPr id="0" name=""/>
        <dsp:cNvSpPr/>
      </dsp:nvSpPr>
      <dsp:spPr>
        <a:xfrm>
          <a:off x="539136" y="1512168"/>
          <a:ext cx="6793954" cy="129614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и как изменилось?</a:t>
          </a:r>
          <a:endParaRPr lang="ru-RU" sz="3200" kern="1200" dirty="0"/>
        </a:p>
      </dsp:txBody>
      <dsp:txXfrm>
        <a:off x="577099" y="1550131"/>
        <a:ext cx="5276068" cy="1220218"/>
      </dsp:txXfrm>
    </dsp:sp>
    <dsp:sp modelId="{9695AE67-4A92-41F0-9603-85B5E686D537}">
      <dsp:nvSpPr>
        <dsp:cNvPr id="0" name=""/>
        <dsp:cNvSpPr/>
      </dsp:nvSpPr>
      <dsp:spPr>
        <a:xfrm>
          <a:off x="970078" y="3024336"/>
          <a:ext cx="7131002" cy="129614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Увеличилась самооценка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32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мотивация участника или понизилась?</a:t>
          </a:r>
        </a:p>
      </dsp:txBody>
      <dsp:txXfrm>
        <a:off x="1008041" y="3062299"/>
        <a:ext cx="5541581" cy="1220218"/>
      </dsp:txXfrm>
    </dsp:sp>
    <dsp:sp modelId="{2B2E8FAA-90A4-4978-A280-CB858C4FC1BA}">
      <dsp:nvSpPr>
        <dsp:cNvPr id="0" name=""/>
        <dsp:cNvSpPr/>
      </dsp:nvSpPr>
      <dsp:spPr>
        <a:xfrm>
          <a:off x="5891130" y="982909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80691" y="982909"/>
        <a:ext cx="463371" cy="633976"/>
      </dsp:txXfrm>
    </dsp:sp>
    <dsp:sp modelId="{C6FFA648-2155-46A4-B211-E70D5FD7BBBB}">
      <dsp:nvSpPr>
        <dsp:cNvPr id="0" name=""/>
        <dsp:cNvSpPr/>
      </dsp:nvSpPr>
      <dsp:spPr>
        <a:xfrm>
          <a:off x="6490597" y="2486436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80158" y="2486436"/>
        <a:ext cx="463371" cy="63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0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5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1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1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6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2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2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9BD9-5896-437D-AC67-BDA9CD3319B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FD1F-C54C-420D-9C51-94672F257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6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8057" y="332656"/>
            <a:ext cx="1898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149080"/>
            <a:ext cx="3904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Шишкова Алина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Супервайзер</a:t>
            </a: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Шибалина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Валерьевна</a:t>
            </a:r>
          </a:p>
          <a:p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консультанты: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Аникина Ксения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Белявский Борис Александрович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19" y="188640"/>
            <a:ext cx="865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мотивации в спорте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группы яхтсменов 15-17 лет)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lumMod val="40000"/>
                <a:lumOff val="60000"/>
              </a:schemeClr>
            </a:gs>
            <a:gs pos="100000">
              <a:schemeClr val="bg1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blipFill>
            <a:blip r:embed="rId2"/>
            <a:srcRect/>
            <a:stretch>
              <a:fillRect t="4" b="-103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5289" y="116632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algn="just"/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Действенность всех способов мотивации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эффективные способы мотивации: видео и цитаты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на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спортом и на учебу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связи между отношениями с тренером и мотивацией</a:t>
            </a:r>
          </a:p>
          <a:p>
            <a:pPr marL="457200" indent="-457200" algn="just">
              <a:buFontTx/>
              <a:buAutoNum type="arabicPeriod"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76470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2535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мотивации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Прочтение цитат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биографий известных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мотивационных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вопрос исследования</a:t>
            </a:r>
          </a:p>
          <a:p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различны по эффективности определенные способы мотивации?</a:t>
            </a:r>
          </a:p>
        </p:txBody>
      </p:sp>
    </p:spTree>
    <p:extLst>
      <p:ext uri="{BB962C8B-B14F-4D97-AF65-F5344CB8AC3E}">
        <p14:creationId xmlns:p14="http://schemas.microsoft.com/office/powerpoint/2010/main" val="39214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7140"/>
            <a:ext cx="83529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эффект всех способов мотивации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Самый эффективный способ мотивации - просмотр видео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теоретическую базу 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и текстовый материал 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эксперимент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 участников эксперимента, сопоставив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ответы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3934888"/>
              </p:ext>
            </p:extLst>
          </p:nvPr>
        </p:nvGraphicFramePr>
        <p:xfrm>
          <a:off x="251520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8863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80" y="2368756"/>
            <a:ext cx="9018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человек из спортивной группы яхтсменов 15-17 лет</a:t>
            </a:r>
          </a:p>
          <a:p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эксперимента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одного из способов мотивации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иного воздействия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занятие спортом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4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75" y="26064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эксперимента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1565704"/>
              </p:ext>
            </p:extLst>
          </p:nvPr>
        </p:nvGraphicFramePr>
        <p:xfrm>
          <a:off x="395536" y="1196752"/>
          <a:ext cx="751249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25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82599323"/>
              </p:ext>
            </p:extLst>
          </p:nvPr>
        </p:nvGraphicFramePr>
        <p:xfrm>
          <a:off x="467544" y="1268760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9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37219262"/>
              </p:ext>
            </p:extLst>
          </p:nvPr>
        </p:nvGraphicFramePr>
        <p:xfrm>
          <a:off x="251520" y="188640"/>
          <a:ext cx="5616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6407429"/>
              </p:ext>
            </p:extLst>
          </p:nvPr>
        </p:nvGraphicFramePr>
        <p:xfrm>
          <a:off x="3131840" y="3185592"/>
          <a:ext cx="5987364" cy="34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09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83305676"/>
              </p:ext>
            </p:extLst>
          </p:nvPr>
        </p:nvGraphicFramePr>
        <p:xfrm>
          <a:off x="323528" y="1196752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7272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образов «Я»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Другая 6">
      <a:dk1>
        <a:srgbClr val="95B3D7"/>
      </a:dk1>
      <a:lt1>
        <a:srgbClr val="95B3D7"/>
      </a:lt1>
      <a:dk2>
        <a:srgbClr val="B8CCE4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654</TotalTime>
  <Words>206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Grigory</cp:lastModifiedBy>
  <cp:revision>34</cp:revision>
  <dcterms:modified xsi:type="dcterms:W3CDTF">2017-02-27T20:02:26Z</dcterms:modified>
</cp:coreProperties>
</file>