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7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81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76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681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3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02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19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0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56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6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7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95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61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8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1341-2C9D-488D-ABC9-DB43CF8B7ACA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CC7C65-933D-4EEA-9068-BD2A5FDD1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346" y="716692"/>
            <a:ext cx="8153657" cy="2518599"/>
          </a:xfrm>
        </p:spPr>
        <p:txBody>
          <a:bodyPr/>
          <a:lstStyle/>
          <a:p>
            <a:pPr algn="l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условия для осуществления реформ Дэн Сяопина в Китае и попытки их проведения в других странах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731741"/>
            <a:ext cx="7766936" cy="27267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11 класса направления «Востоковедение»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Горегляд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Владимировна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Супервайзер: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Баринов Сергей Леонидович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консультант: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Адильбаев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Тимур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Шарибаевич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20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2622" y="1885321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70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30400"/>
            <a:ext cx="790649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настоящей работы обусловлена стремительным развитием китайской экономики в последние тридцать пять лет, основанным на политике «реформ и открытости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5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72264"/>
            <a:ext cx="784102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настоящей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является определение универсальных и специфических условий для реализации реформ Дэн Сяопина в Китае и установление причин успехов и неудач в попытках проведения аналогов этих реформ в других странах.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65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9686"/>
          </a:xfrm>
        </p:spPr>
        <p:txBody>
          <a:bodyPr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3470"/>
            <a:ext cx="8318385" cy="5058033"/>
          </a:xfrm>
        </p:spPr>
        <p:txBody>
          <a:bodyPr>
            <a:normAutofit/>
          </a:bodyPr>
          <a:lstStyle/>
          <a:p>
            <a:pPr lvl="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уточнить исторические аспекты, связанные с проведением реформ Дэн Сяопина в Китае в 1980-90-х годах прошлого века; 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определить условия для успешной реализации данных реформ;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выявить основные причины успехов и неудач в попытках реализации аналогов реформ Дэн Сяопина в странах, предпринявших попытку следовать китайскому пути экономического развития;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очертить круг проблем, с которыми Китай столкнулся в настоящее время – в результате проведения политики «реформ и открытости»; сопоставить так называемую «китайскую модель» с её успешными историческими предшественницами.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95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Исторические аспекты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8058"/>
            <a:ext cx="8596668" cy="388077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доведенная до конца индустриализация конца 50-х годов;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 и разрушения во время политики «большого скачка»;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Жестокость Культурной революции.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840912" y="3337532"/>
            <a:ext cx="687853" cy="930970"/>
          </a:xfrm>
          <a:prstGeom prst="downArrow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88992" y="4502093"/>
            <a:ext cx="3791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Перестройка экономики – Политика «реформ и открытости»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mg.mp3arhiv.net/exphoto/O0dVkyhWLw/syao-p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344" y="3249226"/>
            <a:ext cx="2576041" cy="343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84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0747"/>
            <a:ext cx="8596668" cy="13208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успеха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9299"/>
            <a:ext cx="9265736" cy="4110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«большого скачка» и Культурной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предпринимательского потенциала 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ильная государственная власть;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экономики на момент начала проведения новой экономической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6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87854"/>
            <a:ext cx="8596668" cy="898395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успехов и неудач других стран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59227"/>
            <a:ext cx="8903271" cy="49321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Вьетнам – причины успеха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2" indent="-342900">
              <a:buFont typeface="+mj-lt"/>
              <a:buAutoNum type="arabicPeriod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схожая структура экономики;</a:t>
            </a:r>
          </a:p>
          <a:p>
            <a:pPr lvl="2" indent="-342900">
              <a:buFont typeface="+mj-lt"/>
              <a:buAutoNum type="arabicPeriod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аналогичный исторический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бэкграунд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СССР – причины неудачи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257300" lvl="2" indent="-342900">
              <a:buFont typeface="+mj-lt"/>
              <a:buAutoNum type="arabicPeriod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несовпадение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стартовых условий в экономике и в социуме. В частности, господство вторичного сектора над первичным способствовало застою в процессе реформирования;</a:t>
            </a:r>
          </a:p>
          <a:p>
            <a:pPr marL="1257300" lvl="2" indent="-342900">
              <a:buFont typeface="+mj-lt"/>
              <a:buAutoNum type="arabicPeriod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ведения дел в обстановке рыночных отношений;</a:t>
            </a:r>
          </a:p>
          <a:p>
            <a:pPr marL="1257300" lvl="2" indent="-342900">
              <a:buFont typeface="+mj-lt"/>
              <a:buAutoNum type="arabicPeriod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недовольство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существующим политическим строем, привело к кризису авторитарной политической системы, и в итоге это отразилось в неспособности государства контролировать и поддерживать экономику, как это было в Китае.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46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961" y="593125"/>
            <a:ext cx="8596668" cy="90616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Китая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современном этапе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961" y="1691031"/>
            <a:ext cx="8596668" cy="4240211"/>
          </a:xfrm>
        </p:spPr>
        <p:txBody>
          <a:bodyPr/>
          <a:lstStyle/>
          <a:p>
            <a:pPr lvl="1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крупных городов и сельской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местности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демографии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роблема национальных меньшинств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Тайваня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ru-RU" dirty="0" smtClean="0"/>
          </a:p>
          <a:p>
            <a:pPr marL="400050" lvl="1" indent="0">
              <a:buNone/>
            </a:pPr>
            <a:endParaRPr lang="ru-RU" dirty="0" smtClean="0"/>
          </a:p>
          <a:p>
            <a:pPr marL="400050" lvl="1" indent="0">
              <a:buNone/>
            </a:pPr>
            <a:endParaRPr lang="ru-RU" dirty="0" smtClean="0"/>
          </a:p>
          <a:p>
            <a:pPr marL="400050" lvl="1" indent="0">
              <a:buNone/>
            </a:pPr>
            <a:endParaRPr lang="ru-RU" dirty="0" smtClean="0"/>
          </a:p>
          <a:p>
            <a:pPr marL="400050" lvl="1" indent="0">
              <a:buNone/>
            </a:pPr>
            <a:endParaRPr lang="ru-RU" dirty="0" smtClean="0"/>
          </a:p>
          <a:p>
            <a:pPr marL="400050" lvl="1" indent="0" algn="r">
              <a:buNone/>
            </a:pPr>
            <a:endParaRPr lang="ru-RU" dirty="0" smtClean="0"/>
          </a:p>
          <a:p>
            <a:pPr lvl="1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535" y="3023287"/>
            <a:ext cx="3981484" cy="26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4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167" y="181233"/>
            <a:ext cx="8596668" cy="12884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Универсальна ли «китайская модель»?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3167" y="825464"/>
            <a:ext cx="8596668" cy="2288440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уникальной экономической, политической и социальной ситуации в стране в конце 70-х годов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 ценности.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67" y="3113904"/>
            <a:ext cx="4572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21772" y="3945406"/>
            <a:ext cx="3764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китайская модель» НЕ универсальна</a:t>
            </a:r>
          </a:p>
        </p:txBody>
      </p:sp>
    </p:spTree>
    <p:extLst>
      <p:ext uri="{BB962C8B-B14F-4D97-AF65-F5344CB8AC3E}">
        <p14:creationId xmlns:p14="http://schemas.microsoft.com/office/powerpoint/2010/main" val="14547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397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Критические условия для осуществления реформ Дэн Сяопина в Китае и попытки их проведения в других странах </vt:lpstr>
      <vt:lpstr>Актуальность</vt:lpstr>
      <vt:lpstr>Цель работы</vt:lpstr>
      <vt:lpstr>Задачи</vt:lpstr>
      <vt:lpstr>Исторические аспекты</vt:lpstr>
      <vt:lpstr>Условия успеха</vt:lpstr>
      <vt:lpstr>Причины успехов и неудач других стран</vt:lpstr>
      <vt:lpstr>Проблемы Китая на современном этапе</vt:lpstr>
      <vt:lpstr>Универсальна ли «китайская модель»?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Критические условия для осуществления реформ Дэн Сяопина в Китае и попытки их проведения в других странах</dc:title>
  <dc:creator>Vla Goreg</dc:creator>
  <cp:lastModifiedBy>Vla Goreg</cp:lastModifiedBy>
  <cp:revision>13</cp:revision>
  <dcterms:created xsi:type="dcterms:W3CDTF">2015-11-20T18:28:26Z</dcterms:created>
  <dcterms:modified xsi:type="dcterms:W3CDTF">2015-11-22T18:12:59Z</dcterms:modified>
</cp:coreProperties>
</file>