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1341-2C9D-488D-ABC9-DB43CF8B7ACA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C7C65-933D-4EEA-9068-BD2A5FDD1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078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1341-2C9D-488D-ABC9-DB43CF8B7ACA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C7C65-933D-4EEA-9068-BD2A5FDD1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818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1341-2C9D-488D-ABC9-DB43CF8B7ACA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C7C65-933D-4EEA-9068-BD2A5FDD1BA6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24769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1341-2C9D-488D-ABC9-DB43CF8B7ACA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C7C65-933D-4EEA-9068-BD2A5FDD1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681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1341-2C9D-488D-ABC9-DB43CF8B7ACA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C7C65-933D-4EEA-9068-BD2A5FDD1BA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837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1341-2C9D-488D-ABC9-DB43CF8B7ACA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C7C65-933D-4EEA-9068-BD2A5FDD1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930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1341-2C9D-488D-ABC9-DB43CF8B7ACA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C7C65-933D-4EEA-9068-BD2A5FDD1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53021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1341-2C9D-488D-ABC9-DB43CF8B7ACA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C7C65-933D-4EEA-9068-BD2A5FDD1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3199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1341-2C9D-488D-ABC9-DB43CF8B7ACA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C7C65-933D-4EEA-9068-BD2A5FDD1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60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1341-2C9D-488D-ABC9-DB43CF8B7ACA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C7C65-933D-4EEA-9068-BD2A5FDD1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8561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1341-2C9D-488D-ABC9-DB43CF8B7ACA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C7C65-933D-4EEA-9068-BD2A5FDD1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369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1341-2C9D-488D-ABC9-DB43CF8B7ACA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C7C65-933D-4EEA-9068-BD2A5FDD1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876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1341-2C9D-488D-ABC9-DB43CF8B7ACA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C7C65-933D-4EEA-9068-BD2A5FDD1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953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1341-2C9D-488D-ABC9-DB43CF8B7ACA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C7C65-933D-4EEA-9068-BD2A5FDD1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614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1341-2C9D-488D-ABC9-DB43CF8B7ACA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C7C65-933D-4EEA-9068-BD2A5FDD1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6180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1341-2C9D-488D-ABC9-DB43CF8B7ACA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C7C65-933D-4EEA-9068-BD2A5FDD1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598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D1341-2C9D-488D-ABC9-DB43CF8B7ACA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ECC7C65-933D-4EEA-9068-BD2A5FDD1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78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20346" y="716692"/>
            <a:ext cx="8153657" cy="2518599"/>
          </a:xfrm>
        </p:spPr>
        <p:txBody>
          <a:bodyPr/>
          <a:lstStyle/>
          <a:p>
            <a:pPr algn="l"/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Критические условия для осуществления реформ Дэн Сяопина в Китае и попытки их проведения в других странах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3731741"/>
            <a:ext cx="7766936" cy="272672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Ученица 11 класса направления «Востоковедение»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Горегляд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Анастасия Владимировна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Супервайзер: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Баринов Сергей Леонидович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консультант: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Адильбаев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Тимур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Шарибаевич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1201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52622" y="1885321"/>
            <a:ext cx="8596668" cy="1826581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9701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930400"/>
            <a:ext cx="7906493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темы настоящей работы обусловлена стремительным развитием китайской экономики в последние тридцать пять лет, основанным на политике «реформ и открытости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5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работы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872264"/>
            <a:ext cx="7841024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настоящей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является определение универсальных и специфических условий для реализации реформ Дэн Сяопина в Китае и установление причин успехов и неудач в попытках проведения аналогов этих реформ в других странах.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2654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89686"/>
          </a:xfrm>
        </p:spPr>
        <p:txBody>
          <a:bodyPr/>
          <a:lstStyle/>
          <a:p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13470"/>
            <a:ext cx="8318385" cy="5058033"/>
          </a:xfrm>
        </p:spPr>
        <p:txBody>
          <a:bodyPr>
            <a:normAutofit/>
          </a:bodyPr>
          <a:lstStyle/>
          <a:p>
            <a:pPr lvl="0" algn="just"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уточнить исторические аспекты, связанные с проведением реформ Дэн Сяопина в Китае в 1980-90-х годах прошлого века; 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lvl="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определить условия для успешной реализации данных реформ;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lvl="0" algn="just"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выявить основные причины успехов и неудач в попытках реализации аналогов реформ Дэн Сяопина в странах, предпринявших попытку следовать китайскому пути экономического развития;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lvl="0" algn="just"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очертить круг проблем, с которыми Китай столкнулся в настоящее время – в результате проведения политики «реформ и открытости»; сопоставить так называемую «китайскую модель» с её успешными историческими предшественницами.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Symbol" panose="05050102010706020507" pitchFamily="18" charset="2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7950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Исторические аспекты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588058"/>
            <a:ext cx="8596668" cy="3880773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доведенная до конца индустриализация конца 50-х годов;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Голод и разрушения во время политики «большого скачка»;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Жестокость Культурной революции.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2840912" y="3337532"/>
            <a:ext cx="687853" cy="930970"/>
          </a:xfrm>
          <a:prstGeom prst="downArrow">
            <a:avLst/>
          </a:prstGeom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288992" y="4502093"/>
            <a:ext cx="37916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Перестройка экономики – Политика «реформ и открытости»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img.mp3arhiv.net/exphoto/O0dVkyhWLw/syao-p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2344" y="3249226"/>
            <a:ext cx="2576041" cy="3434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3845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510747"/>
            <a:ext cx="8596668" cy="1320800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успеха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9299"/>
            <a:ext cx="9265736" cy="411096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последствия «большого скачка» и Культурной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революции;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предпринимательского потенциала у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ильная государственная власть;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экономики на момент начала проведения новой экономической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политики.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162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287854"/>
            <a:ext cx="8596668" cy="898395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успехов и неудач других стран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559227"/>
            <a:ext cx="8903271" cy="493218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Вьетнам – причины успеха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lvl="2" indent="-342900">
              <a:buFont typeface="+mj-lt"/>
              <a:buAutoNum type="arabicPeriod"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схожая структура экономики;</a:t>
            </a:r>
          </a:p>
          <a:p>
            <a:pPr lvl="2" indent="-342900">
              <a:buFont typeface="+mj-lt"/>
              <a:buAutoNum type="arabicPeriod"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аналогичный исторический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бэкграунд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СССР – причины неудачи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1257300" lvl="2" indent="-342900">
              <a:buFont typeface="+mj-lt"/>
              <a:buAutoNum type="arabicPeriod"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несовпадение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стартовых условий в экономике и в социуме. В частности, господство вторичного сектора над первичным способствовало застою в процессе реформирования;</a:t>
            </a:r>
          </a:p>
          <a:p>
            <a:pPr marL="1257300" lvl="2" indent="-342900">
              <a:buFont typeface="+mj-lt"/>
              <a:buAutoNum type="arabicPeriod"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опыта ведения дел в обстановке рыночных отношений;</a:t>
            </a:r>
          </a:p>
          <a:p>
            <a:pPr marL="1257300" lvl="2" indent="-342900">
              <a:buFont typeface="+mj-lt"/>
              <a:buAutoNum type="arabicPeriod"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недовольство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существующим политическим строем, привело к кризису авторитарной политической системы, и в итоге это отразилось в неспособности государства контролировать и поддерживать экономику, как это было в Китае.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8467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961" y="593125"/>
            <a:ext cx="8596668" cy="906162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Китая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современном этапе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961" y="1691031"/>
            <a:ext cx="8596668" cy="4240211"/>
          </a:xfrm>
        </p:spPr>
        <p:txBody>
          <a:bodyPr/>
          <a:lstStyle/>
          <a:p>
            <a:pPr lvl="1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неравномерное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крупных городов и сельской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местности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демографии 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экология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коррупция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роблема национальных меньшинств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Тайваня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342900">
              <a:buFont typeface="Arial" panose="020B0604020202020204" pitchFamily="34" charset="0"/>
              <a:buChar char="•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endParaRPr lang="ru-RU" dirty="0" smtClean="0"/>
          </a:p>
          <a:p>
            <a:pPr marL="400050" lvl="1" indent="0">
              <a:buNone/>
            </a:pPr>
            <a:endParaRPr lang="ru-RU" dirty="0" smtClean="0"/>
          </a:p>
          <a:p>
            <a:pPr marL="400050" lvl="1" indent="0">
              <a:buNone/>
            </a:pPr>
            <a:endParaRPr lang="ru-RU" dirty="0" smtClean="0"/>
          </a:p>
          <a:p>
            <a:pPr marL="400050" lvl="1" indent="0">
              <a:buNone/>
            </a:pPr>
            <a:endParaRPr lang="ru-RU" dirty="0" smtClean="0"/>
          </a:p>
          <a:p>
            <a:pPr marL="400050" lvl="1" indent="0">
              <a:buNone/>
            </a:pPr>
            <a:endParaRPr lang="ru-RU" dirty="0" smtClean="0"/>
          </a:p>
          <a:p>
            <a:pPr marL="400050" lvl="1" indent="0" algn="r">
              <a:buNone/>
            </a:pPr>
            <a:endParaRPr lang="ru-RU" dirty="0" smtClean="0"/>
          </a:p>
          <a:p>
            <a:pPr lvl="1"/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7535" y="3023287"/>
            <a:ext cx="3981484" cy="2654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648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3167" y="181233"/>
            <a:ext cx="8596668" cy="128846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Универсальна ли «китайская модель»?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3167" y="825464"/>
            <a:ext cx="8596668" cy="2288440"/>
          </a:xfrm>
        </p:spPr>
        <p:txBody>
          <a:bodyPr>
            <a:normAutofit/>
          </a:bodyPr>
          <a:lstStyle/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уникальной экономической, политической и социальной ситуации в стране в конце 70-х годов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века;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пора на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чисто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китайские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культурные ценности.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167" y="3113904"/>
            <a:ext cx="4572000" cy="304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621772" y="3945406"/>
            <a:ext cx="37646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</a:t>
            </a:r>
            <a:r>
              <a:rPr lang="ru-RU" sz="28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800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китайская модель» НЕ универсальна</a:t>
            </a:r>
          </a:p>
        </p:txBody>
      </p:sp>
    </p:spTree>
    <p:extLst>
      <p:ext uri="{BB962C8B-B14F-4D97-AF65-F5344CB8AC3E}">
        <p14:creationId xmlns:p14="http://schemas.microsoft.com/office/powerpoint/2010/main" val="1454771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171</TotalTime>
  <Words>397</Words>
  <Application>Microsoft Office PowerPoint</Application>
  <PresentationFormat>Широкоэкранный</PresentationFormat>
  <Paragraphs>57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Symbol</vt:lpstr>
      <vt:lpstr>Times New Roman</vt:lpstr>
      <vt:lpstr>Trebuchet MS</vt:lpstr>
      <vt:lpstr>Wingdings 3</vt:lpstr>
      <vt:lpstr>Грань</vt:lpstr>
      <vt:lpstr>Критические условия для осуществления реформ Дэн Сяопина в Китае и попытки их проведения в других странах </vt:lpstr>
      <vt:lpstr>Актуальность</vt:lpstr>
      <vt:lpstr>Цель работы</vt:lpstr>
      <vt:lpstr>Задачи</vt:lpstr>
      <vt:lpstr>Исторические аспекты</vt:lpstr>
      <vt:lpstr>Условия успеха</vt:lpstr>
      <vt:lpstr>Причины успехов и неудач других стран</vt:lpstr>
      <vt:lpstr>Проблемы Китая на современном этапе</vt:lpstr>
      <vt:lpstr>Универсальна ли «китайская модель»? </vt:lpstr>
      <vt:lpstr>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Критические условия для осуществления реформ Дэн Сяопина в Китае и попытки их проведения в других странах</dc:title>
  <dc:creator>Vla Goreg</dc:creator>
  <cp:lastModifiedBy>Vla Goreg</cp:lastModifiedBy>
  <cp:revision>13</cp:revision>
  <dcterms:created xsi:type="dcterms:W3CDTF">2015-11-20T18:28:26Z</dcterms:created>
  <dcterms:modified xsi:type="dcterms:W3CDTF">2015-11-22T18:12:59Z</dcterms:modified>
</cp:coreProperties>
</file>