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8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9642090193271387E-2"/>
          <c:y val="5.5653665859860937E-2"/>
          <c:w val="0.44213851646922531"/>
          <c:h val="0.89492233282160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Желание показать свою активную гражданскую позицию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Вопрос 1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0.28000000000000008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D35-40B6-B8D5-2D7A4580E7A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Недовольство нынешней властью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Вопрос 1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0.14000000000000001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D35-40B6-B8D5-2D7A4580E7A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Желание поддержать какую-либо партию(кандидата)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Вопрос 1</c:v>
                </c:pt>
              </c:strCache>
            </c:strRef>
          </c:cat>
          <c:val>
            <c:numRef>
              <c:f>Лист1!$D$2</c:f>
              <c:numCache>
                <c:formatCode>0%</c:formatCode>
                <c:ptCount val="1"/>
                <c:pt idx="0">
                  <c:v>0.21000000000000016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D35-40B6-B8D5-2D7A4580E7A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Ухудшение состояния экономики и/или международной ситуации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Вопрос 1</c:v>
                </c:pt>
              </c:strCache>
            </c:strRef>
          </c:cat>
          <c:val>
            <c:numRef>
              <c:f>Лист1!$E$2</c:f>
              <c:numCache>
                <c:formatCode>0%</c:formatCode>
                <c:ptCount val="1"/>
                <c:pt idx="0">
                  <c:v>7.0000000000000034E-2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D35-40B6-B8D5-2D7A4580E7A8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Пришел, потому что интересно проголосовать первый раз в жизни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Вопрос 1</c:v>
                </c:pt>
              </c:strCache>
            </c:strRef>
          </c:cat>
          <c:val>
            <c:numRef>
              <c:f>Лист1!$F$2</c:f>
              <c:numCache>
                <c:formatCode>0%</c:formatCode>
                <c:ptCount val="1"/>
                <c:pt idx="0">
                  <c:v>0.24000000000000016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D35-40B6-B8D5-2D7A4580E7A8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Моя семья регулярно посещает выборы,  пришел вместе с ними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Вопрос 1</c:v>
                </c:pt>
              </c:strCache>
            </c:strRef>
          </c:cat>
          <c:val>
            <c:numRef>
              <c:f>Лист1!$G$2</c:f>
              <c:numCache>
                <c:formatCode>0%</c:formatCode>
                <c:ptCount val="1"/>
                <c:pt idx="0">
                  <c:v>2.0000000000000018E-2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4D35-40B6-B8D5-2D7A4580E7A8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Пришел за компанию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Вопрос 1</c:v>
                </c:pt>
              </c:strCache>
            </c:strRef>
          </c:cat>
          <c:val>
            <c:numRef>
              <c:f>Лист1!$H$2</c:f>
              <c:numCache>
                <c:formatCode>0%</c:formatCode>
                <c:ptCount val="1"/>
                <c:pt idx="0">
                  <c:v>3.0000000000000027E-2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D35-40B6-B8D5-2D7A4580E7A8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Другое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Вопрос 1</c:v>
                </c:pt>
              </c:strCache>
            </c:strRef>
          </c:cat>
          <c:val>
            <c:numRef>
              <c:f>Лист1!$I$2</c:f>
              <c:numCache>
                <c:formatCode>0%</c:formatCode>
                <c:ptCount val="1"/>
                <c:pt idx="0">
                  <c:v>1.0000000000000009E-2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D35-40B6-B8D5-2D7A4580E7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229120"/>
        <c:axId val="34252480"/>
      </c:barChart>
      <c:catAx>
        <c:axId val="9222912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34252480"/>
        <c:crosses val="autoZero"/>
        <c:auto val="1"/>
        <c:lblAlgn val="ctr"/>
        <c:lblOffset val="100"/>
        <c:noMultiLvlLbl val="0"/>
      </c:catAx>
      <c:valAx>
        <c:axId val="342524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92229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5431652124565378"/>
          <c:y val="7.5699390787160772E-2"/>
          <c:w val="0.43157425141677108"/>
          <c:h val="0.92197584971689861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319641159406304E-2"/>
          <c:y val="9.4288914522627332E-2"/>
          <c:w val="0.51205187586845768"/>
          <c:h val="0.73542103415417193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Желание показать активную гражданскую позицию</c:v>
                </c:pt>
              </c:strCache>
            </c:strRef>
          </c:tx>
          <c:invertIfNegative val="1"/>
          <c:val>
            <c:numRef>
              <c:f>0</c:f>
              <c:numCache>
                <c:formatCode>General</c:formatCode>
                <c:ptCount val="1"/>
                <c:pt idx="0">
                  <c:v>0.14000000000000001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E8-4444-B444-210C30E61B20}"/>
            </c:ext>
          </c:extLst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Интерес проголосовать первый раз в жизни</c:v>
                </c:pt>
              </c:strCache>
            </c:strRef>
          </c:tx>
          <c:invertIfNegative val="1"/>
          <c:val>
            <c:numRef>
              <c:f>1</c:f>
              <c:numCache>
                <c:formatCode>General</c:formatCode>
                <c:ptCount val="1"/>
                <c:pt idx="0">
                  <c:v>0.47000000000000008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BE8-4444-B444-210C30E61B20}"/>
            </c:ext>
          </c:extLst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Пришел за компанию</c:v>
                </c:pt>
              </c:strCache>
            </c:strRef>
          </c:tx>
          <c:invertIfNegative val="1"/>
          <c:val>
            <c:numRef>
              <c:f>2</c:f>
              <c:numCache>
                <c:formatCode>General</c:formatCode>
                <c:ptCount val="1"/>
                <c:pt idx="0">
                  <c:v>0.28000000000000008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BE8-4444-B444-210C30E61B20}"/>
            </c:ext>
          </c:extLst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Ухудшение состояния экономики</c:v>
                </c:pt>
              </c:strCache>
            </c:strRef>
          </c:tx>
          <c:invertIfNegative val="1"/>
          <c:val>
            <c:numRef>
              <c:f>3</c:f>
              <c:numCache>
                <c:formatCode>General</c:formatCode>
                <c:ptCount val="1"/>
                <c:pt idx="0">
                  <c:v>2.0000000000000011E-2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BE8-4444-B444-210C30E61B20}"/>
            </c:ext>
          </c:extLst>
        </c:ser>
        <c:ser>
          <c:idx val="4"/>
          <c:order val="4"/>
          <c:tx>
            <c:strRef>
              <c:f>label 4</c:f>
              <c:strCache>
                <c:ptCount val="1"/>
                <c:pt idx="0">
                  <c:v>Желание поддержать какую-либо партию, кандидата</c:v>
                </c:pt>
              </c:strCache>
            </c:strRef>
          </c:tx>
          <c:invertIfNegative val="1"/>
          <c:val>
            <c:numRef>
              <c:f>4</c:f>
              <c:numCache>
                <c:formatCode>General</c:formatCode>
                <c:ptCount val="1"/>
                <c:pt idx="0">
                  <c:v>9.0000000000000024E-2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BE8-4444-B444-210C30E61B20}"/>
            </c:ext>
          </c:extLst>
        </c:ser>
        <c:ser>
          <c:idx val="5"/>
          <c:order val="5"/>
          <c:invertIfNegative val="1"/>
          <c:extLst xmlns:c16r2="http://schemas.microsoft.com/office/drawing/2015/06/chart">
            <c:ext xmlns:c16="http://schemas.microsoft.com/office/drawing/2014/chart" uri="{C3380CC4-5D6E-409C-BE32-E72D297353CC}">
              <c16:uniqueId val="{00000005-FBE8-4444-B444-210C30E61B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543040"/>
        <c:axId val="34254208"/>
      </c:barChart>
      <c:catAx>
        <c:axId val="91543040"/>
        <c:scaling>
          <c:orientation val="minMax"/>
        </c:scaling>
        <c:delete val="1"/>
        <c:axPos val="b"/>
        <c:majorTickMark val="out"/>
        <c:minorTickMark val="none"/>
        <c:tickLblPos val="none"/>
        <c:crossAx val="34254208"/>
        <c:crossesAt val="0"/>
        <c:auto val="1"/>
        <c:lblAlgn val="ctr"/>
        <c:lblOffset val="100"/>
        <c:noMultiLvlLbl val="1"/>
      </c:catAx>
      <c:valAx>
        <c:axId val="34254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1543040"/>
        <c:crossesAt val="0"/>
        <c:crossBetween val="between"/>
      </c:valAx>
    </c:plotArea>
    <c:legend>
      <c:legendPos val="r"/>
      <c:legendEntry>
        <c:idx val="5"/>
        <c:delete val="1"/>
      </c:legendEntry>
      <c:layout>
        <c:manualLayout>
          <c:xMode val="edge"/>
          <c:yMode val="edge"/>
          <c:x val="0.61361302747373381"/>
          <c:y val="3.8936757109183005E-2"/>
          <c:w val="0.37400307159747498"/>
          <c:h val="0.96106321570745756"/>
        </c:manualLayout>
      </c:layout>
      <c:overlay val="1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728042988262905E-2"/>
          <c:y val="6.3899393870730264E-2"/>
          <c:w val="0.39113791849044238"/>
          <c:h val="0.71548556430446197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Желание показать активную гражданскую позицию</c:v>
                </c:pt>
              </c:strCache>
            </c:strRef>
          </c:tx>
          <c:invertIfNegative val="1"/>
          <c:val>
            <c:numRef>
              <c:f>0</c:f>
              <c:numCache>
                <c:formatCode>General</c:formatCode>
                <c:ptCount val="1"/>
                <c:pt idx="0">
                  <c:v>0.35000000000000031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ADA-49B7-9A83-3660A64D6E5C}"/>
            </c:ext>
          </c:extLst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Интерес проголосовать первый раз в жизни</c:v>
                </c:pt>
              </c:strCache>
            </c:strRef>
          </c:tx>
          <c:invertIfNegative val="1"/>
          <c:val>
            <c:numRef>
              <c:f>1</c:f>
              <c:numCache>
                <c:formatCode>General</c:formatCode>
                <c:ptCount val="1"/>
                <c:pt idx="0">
                  <c:v>6.0000000000000032E-2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ADA-49B7-9A83-3660A64D6E5C}"/>
            </c:ext>
          </c:extLst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Пришел за компанию</c:v>
                </c:pt>
              </c:strCache>
            </c:strRef>
          </c:tx>
          <c:invertIfNegative val="1"/>
          <c:val>
            <c:numRef>
              <c:f>2</c:f>
              <c:numCache>
                <c:formatCode>General</c:formatCode>
                <c:ptCount val="1"/>
                <c:pt idx="0">
                  <c:v>1.0000000000000005E-2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ADA-49B7-9A83-3660A64D6E5C}"/>
            </c:ext>
          </c:extLst>
        </c:ser>
        <c:ser>
          <c:idx val="3"/>
          <c:order val="3"/>
          <c:tx>
            <c:strRef>
              <c:f>label 3</c:f>
              <c:strCache>
                <c:ptCount val="1"/>
                <c:pt idx="0">
                  <c:v>Ухудшение состояния экономики</c:v>
                </c:pt>
              </c:strCache>
            </c:strRef>
          </c:tx>
          <c:invertIfNegative val="1"/>
          <c:val>
            <c:numRef>
              <c:f>3</c:f>
              <c:numCache>
                <c:formatCode>General</c:formatCode>
                <c:ptCount val="1"/>
                <c:pt idx="0">
                  <c:v>0.12000000000000002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ADA-49B7-9A83-3660A64D6E5C}"/>
            </c:ext>
          </c:extLst>
        </c:ser>
        <c:ser>
          <c:idx val="4"/>
          <c:order val="4"/>
          <c:tx>
            <c:strRef>
              <c:f>label 4</c:f>
              <c:strCache>
                <c:ptCount val="1"/>
                <c:pt idx="0">
                  <c:v>Желание поддержать какую-либо партию, кандидата</c:v>
                </c:pt>
              </c:strCache>
            </c:strRef>
          </c:tx>
          <c:invertIfNegative val="1"/>
          <c:val>
            <c:numRef>
              <c:f>4</c:f>
              <c:numCache>
                <c:formatCode>General</c:formatCode>
                <c:ptCount val="1"/>
                <c:pt idx="0">
                  <c:v>8.0000000000000043E-2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ADA-49B7-9A83-3660A64D6E5C}"/>
            </c:ext>
          </c:extLst>
        </c:ser>
        <c:ser>
          <c:idx val="5"/>
          <c:order val="5"/>
          <c:tx>
            <c:strRef>
              <c:f>label 5</c:f>
              <c:strCache>
                <c:ptCount val="1"/>
                <c:pt idx="0">
                  <c:v>Недовольство нынешней властью</c:v>
                </c:pt>
              </c:strCache>
            </c:strRef>
          </c:tx>
          <c:invertIfNegative val="1"/>
          <c:val>
            <c:numRef>
              <c:f>5</c:f>
              <c:numCache>
                <c:formatCode>General</c:formatCode>
                <c:ptCount val="1"/>
                <c:pt idx="0">
                  <c:v>0.38000000000000039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ADA-49B7-9A83-3660A64D6E5C}"/>
            </c:ext>
          </c:extLst>
        </c:ser>
        <c:ser>
          <c:idx val="6"/>
          <c:order val="6"/>
          <c:invertIfNegative val="1"/>
          <c:extLst xmlns:c16r2="http://schemas.microsoft.com/office/drawing/2015/06/chart">
            <c:ext xmlns:c16="http://schemas.microsoft.com/office/drawing/2014/chart" uri="{C3380CC4-5D6E-409C-BE32-E72D297353CC}">
              <c16:uniqueId val="{00000006-FADA-49B7-9A83-3660A64D6E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2434432"/>
        <c:axId val="34256512"/>
      </c:barChart>
      <c:catAx>
        <c:axId val="92434432"/>
        <c:scaling>
          <c:orientation val="minMax"/>
        </c:scaling>
        <c:delete val="1"/>
        <c:axPos val="b"/>
        <c:majorTickMark val="none"/>
        <c:minorTickMark val="none"/>
        <c:tickLblPos val="none"/>
        <c:crossAx val="34256512"/>
        <c:crossesAt val="0"/>
        <c:auto val="1"/>
        <c:lblAlgn val="ctr"/>
        <c:lblOffset val="100"/>
        <c:noMultiLvlLbl val="1"/>
      </c:catAx>
      <c:valAx>
        <c:axId val="3425651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92434432"/>
        <c:crossesAt val="0"/>
        <c:crossBetween val="between"/>
      </c:valAx>
    </c:plotArea>
    <c:legend>
      <c:legendPos val="r"/>
      <c:legendEntry>
        <c:idx val="6"/>
        <c:delete val="1"/>
      </c:legendEntry>
      <c:layout>
        <c:manualLayout>
          <c:xMode val="edge"/>
          <c:yMode val="edge"/>
          <c:x val="0.50595986439195084"/>
          <c:y val="0"/>
          <c:w val="0.49296306082545116"/>
          <c:h val="1"/>
        </c:manualLayout>
      </c:layout>
      <c:overlay val="1"/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Либерализм 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Вопрос 4 (Политическая идеология)</c:v>
                </c:pt>
                <c:pt idx="1">
                  <c:v>Вопрос 5 (Утверждения)</c:v>
                </c:pt>
                <c:pt idx="2">
                  <c:v>Вопрос 6 ( Ценности)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</c:v>
                </c:pt>
                <c:pt idx="1">
                  <c:v>0.54</c:v>
                </c:pt>
                <c:pt idx="2">
                  <c:v>0.27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353-4B8A-A2B3-741CB3D4C8E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Консерватизм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Вопрос 4 (Политическая идеология)</c:v>
                </c:pt>
                <c:pt idx="1">
                  <c:v>Вопрос 5 (Утверждения)</c:v>
                </c:pt>
                <c:pt idx="2">
                  <c:v>Вопрос 6 ( Ценности)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</c:v>
                </c:pt>
                <c:pt idx="1">
                  <c:v>3.0000000000000002E-2</c:v>
                </c:pt>
                <c:pt idx="2">
                  <c:v>0.14000000000000001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353-4B8A-A2B3-741CB3D4C8E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Социал-демократия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Вопрос 4 (Политическая идеология)</c:v>
                </c:pt>
                <c:pt idx="1">
                  <c:v>Вопрос 5 (Утверждения)</c:v>
                </c:pt>
                <c:pt idx="2">
                  <c:v>Вопрос 6 ( Ценности)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</c:v>
                </c:pt>
                <c:pt idx="1">
                  <c:v>0.23</c:v>
                </c:pt>
                <c:pt idx="2">
                  <c:v>0.49000000000000021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353-4B8A-A2B3-741CB3D4C8E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 Коммунизм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Вопрос 4 (Политическая идеология)</c:v>
                </c:pt>
                <c:pt idx="1">
                  <c:v>Вопрос 5 (Утверждения)</c:v>
                </c:pt>
                <c:pt idx="2">
                  <c:v>Вопрос 6 ( Ценности)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0.1</c:v>
                </c:pt>
                <c:pt idx="1">
                  <c:v>9.0000000000000024E-2</c:v>
                </c:pt>
                <c:pt idx="2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353-4B8A-A2B3-741CB3D4C8E2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Национализм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Вопрос 4 (Политическая идеология)</c:v>
                </c:pt>
                <c:pt idx="1">
                  <c:v>Вопрос 5 (Утверждения)</c:v>
                </c:pt>
                <c:pt idx="2">
                  <c:v>Вопрос 6 ( Ценности)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0.1</c:v>
                </c:pt>
                <c:pt idx="1">
                  <c:v>0.1</c:v>
                </c:pt>
                <c:pt idx="2">
                  <c:v>4.0000000000000022E-2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353-4B8A-A2B3-741CB3D4C8E2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Фашизм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Вопрос 4 (Политическая идеология)</c:v>
                </c:pt>
                <c:pt idx="1">
                  <c:v>Вопрос 5 (Утверждения)</c:v>
                </c:pt>
                <c:pt idx="2">
                  <c:v>Вопрос 6 ( Ценности)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0.1</c:v>
                </c:pt>
                <c:pt idx="1">
                  <c:v>1.0000000000000005E-2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353-4B8A-A2B3-741CB3D4C8E2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Анархизм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Вопрос 4 (Политическая идеология)</c:v>
                </c:pt>
                <c:pt idx="1">
                  <c:v>Вопрос 5 (Утверждения)</c:v>
                </c:pt>
                <c:pt idx="2">
                  <c:v>Вопрос 6 ( Ценности)</c:v>
                </c:pt>
              </c:strCache>
            </c:strRef>
          </c:cat>
          <c:val>
            <c:numRef>
              <c:f>Лист1!$H$2:$H$4</c:f>
              <c:numCache>
                <c:formatCode>0%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353-4B8A-A2B3-741CB3D4C8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443136"/>
        <c:axId val="88244224"/>
      </c:barChart>
      <c:catAx>
        <c:axId val="92443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8244224"/>
        <c:crosses val="autoZero"/>
        <c:auto val="1"/>
        <c:lblAlgn val="ctr"/>
        <c:lblOffset val="100"/>
        <c:noMultiLvlLbl val="0"/>
      </c:catAx>
      <c:valAx>
        <c:axId val="882442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92443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24628512060937"/>
          <c:y val="8.4497818475316747E-2"/>
          <c:w val="0.21955018954878086"/>
          <c:h val="0.82819810944101857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FBAE4B-A46D-408E-A2FD-A90D9DBCB139}" type="doc">
      <dgm:prSet loTypeId="urn:microsoft.com/office/officeart/2005/8/layout/orgChart1" loCatId="hierarchy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ru-RU"/>
        </a:p>
      </dgm:t>
    </dgm:pt>
    <dgm:pt modelId="{F3661354-CFA3-4281-8424-DE0E36476EB3}">
      <dgm:prSet phldrT="[Текст]" custT="1"/>
      <dgm:spPr/>
      <dgm:t>
        <a:bodyPr/>
        <a:lstStyle/>
        <a:p>
          <a:r>
            <a:rPr lang="ru-RU" sz="2400" dirty="0" smtClean="0"/>
            <a:t>Теории электорального участия</a:t>
          </a:r>
          <a:endParaRPr lang="ru-RU" sz="2400" dirty="0"/>
        </a:p>
      </dgm:t>
    </dgm:pt>
    <dgm:pt modelId="{2B1C1FCE-88AD-46CA-B3C4-E4E853DC2858}" type="parTrans" cxnId="{07F3E471-F0E7-4047-981E-C54039B49550}">
      <dgm:prSet/>
      <dgm:spPr/>
      <dgm:t>
        <a:bodyPr/>
        <a:lstStyle/>
        <a:p>
          <a:endParaRPr lang="ru-RU" sz="2400"/>
        </a:p>
      </dgm:t>
    </dgm:pt>
    <dgm:pt modelId="{00118E4D-CDED-4078-83F0-19BAA25DADFE}" type="sibTrans" cxnId="{07F3E471-F0E7-4047-981E-C54039B49550}">
      <dgm:prSet/>
      <dgm:spPr/>
      <dgm:t>
        <a:bodyPr/>
        <a:lstStyle/>
        <a:p>
          <a:endParaRPr lang="ru-RU" sz="2400"/>
        </a:p>
      </dgm:t>
    </dgm:pt>
    <dgm:pt modelId="{CA7C9F9C-8C30-4340-8826-9F9771C67A48}">
      <dgm:prSet phldrT="[Текст]" custT="1"/>
      <dgm:spPr/>
      <dgm:t>
        <a:bodyPr/>
        <a:lstStyle/>
        <a:p>
          <a:r>
            <a:rPr lang="ru-RU" sz="2400" dirty="0" smtClean="0"/>
            <a:t>Экспрессивные</a:t>
          </a:r>
          <a:endParaRPr lang="ru-RU" sz="2400" dirty="0"/>
        </a:p>
      </dgm:t>
    </dgm:pt>
    <dgm:pt modelId="{ECBB9453-24F9-4167-AB4D-38C47108ABFA}" type="parTrans" cxnId="{0EA950BD-670E-4022-B953-3A72FFDFC874}">
      <dgm:prSet/>
      <dgm:spPr/>
      <dgm:t>
        <a:bodyPr/>
        <a:lstStyle/>
        <a:p>
          <a:endParaRPr lang="ru-RU" sz="2400"/>
        </a:p>
      </dgm:t>
    </dgm:pt>
    <dgm:pt modelId="{F4D6B43A-0DBF-47D5-86FC-69C0C7C0DFF2}" type="sibTrans" cxnId="{0EA950BD-670E-4022-B953-3A72FFDFC874}">
      <dgm:prSet/>
      <dgm:spPr/>
      <dgm:t>
        <a:bodyPr/>
        <a:lstStyle/>
        <a:p>
          <a:endParaRPr lang="ru-RU" sz="2400"/>
        </a:p>
      </dgm:t>
    </dgm:pt>
    <dgm:pt modelId="{4778A7B9-435A-436B-89F3-5B67737B7620}">
      <dgm:prSet phldrT="[Текст]" custT="1"/>
      <dgm:spPr/>
      <dgm:t>
        <a:bodyPr/>
        <a:lstStyle/>
        <a:p>
          <a:r>
            <a:rPr lang="ru-RU" sz="2400" dirty="0" smtClean="0"/>
            <a:t>Рациональные</a:t>
          </a:r>
          <a:endParaRPr lang="ru-RU" sz="2400" dirty="0"/>
        </a:p>
      </dgm:t>
    </dgm:pt>
    <dgm:pt modelId="{4AA80966-9D0C-4D54-A924-682B77C9C544}" type="parTrans" cxnId="{E99BA6D5-5DB2-4871-BADF-5F48FBF67646}">
      <dgm:prSet/>
      <dgm:spPr/>
      <dgm:t>
        <a:bodyPr/>
        <a:lstStyle/>
        <a:p>
          <a:endParaRPr lang="ru-RU" sz="2400"/>
        </a:p>
      </dgm:t>
    </dgm:pt>
    <dgm:pt modelId="{AAAE5E73-6658-4BB4-B0FC-C41FDF4DD16A}" type="sibTrans" cxnId="{E99BA6D5-5DB2-4871-BADF-5F48FBF67646}">
      <dgm:prSet/>
      <dgm:spPr/>
      <dgm:t>
        <a:bodyPr/>
        <a:lstStyle/>
        <a:p>
          <a:endParaRPr lang="ru-RU" sz="2400"/>
        </a:p>
      </dgm:t>
    </dgm:pt>
    <dgm:pt modelId="{6575D087-69E2-461B-9737-442AE3B87D8B}">
      <dgm:prSet custT="1"/>
      <dgm:spPr/>
      <dgm:t>
        <a:bodyPr/>
        <a:lstStyle/>
        <a:p>
          <a:r>
            <a:rPr lang="ru-RU" sz="2400" dirty="0" smtClean="0"/>
            <a:t>Социологические</a:t>
          </a:r>
          <a:endParaRPr lang="ru-RU" sz="2400" dirty="0"/>
        </a:p>
      </dgm:t>
    </dgm:pt>
    <dgm:pt modelId="{4A3F058E-94FD-408B-B8C5-8DF8ECEF46AD}" type="parTrans" cxnId="{D479C725-CBBB-4EAA-B014-BF2276BFA32A}">
      <dgm:prSet/>
      <dgm:spPr/>
      <dgm:t>
        <a:bodyPr/>
        <a:lstStyle/>
        <a:p>
          <a:endParaRPr lang="ru-RU" sz="2400"/>
        </a:p>
      </dgm:t>
    </dgm:pt>
    <dgm:pt modelId="{F7358B5F-BBFE-458D-A219-260BBCC8060B}" type="sibTrans" cxnId="{D479C725-CBBB-4EAA-B014-BF2276BFA32A}">
      <dgm:prSet/>
      <dgm:spPr/>
      <dgm:t>
        <a:bodyPr/>
        <a:lstStyle/>
        <a:p>
          <a:endParaRPr lang="ru-RU" sz="2400"/>
        </a:p>
      </dgm:t>
    </dgm:pt>
    <dgm:pt modelId="{2CE325B6-2E2A-4EEC-B07B-135847736840}">
      <dgm:prSet custT="1"/>
      <dgm:spPr/>
      <dgm:t>
        <a:bodyPr/>
        <a:lstStyle/>
        <a:p>
          <a:r>
            <a:rPr lang="ru-RU" sz="2400" dirty="0" smtClean="0"/>
            <a:t>Социально-психологические</a:t>
          </a:r>
          <a:endParaRPr lang="ru-RU" sz="2400" dirty="0"/>
        </a:p>
      </dgm:t>
    </dgm:pt>
    <dgm:pt modelId="{BEBBE967-5D8A-4739-B4BB-64AB24A29888}" type="parTrans" cxnId="{AFBF1F07-D3F7-4FB0-8E08-D7E50A0FB4CF}">
      <dgm:prSet/>
      <dgm:spPr/>
      <dgm:t>
        <a:bodyPr/>
        <a:lstStyle/>
        <a:p>
          <a:endParaRPr lang="ru-RU" sz="2400"/>
        </a:p>
      </dgm:t>
    </dgm:pt>
    <dgm:pt modelId="{DC9F8CA0-034C-4963-93ED-3991E20E3800}" type="sibTrans" cxnId="{AFBF1F07-D3F7-4FB0-8E08-D7E50A0FB4CF}">
      <dgm:prSet/>
      <dgm:spPr/>
      <dgm:t>
        <a:bodyPr/>
        <a:lstStyle/>
        <a:p>
          <a:endParaRPr lang="ru-RU" sz="2400"/>
        </a:p>
      </dgm:t>
    </dgm:pt>
    <dgm:pt modelId="{044F7164-F433-4F30-A074-05B3B753E0A7}" type="pres">
      <dgm:prSet presAssocID="{B3FBAE4B-A46D-408E-A2FD-A90D9DBCB13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7AD36F7-2ECC-41B3-8571-6D455C671684}" type="pres">
      <dgm:prSet presAssocID="{F3661354-CFA3-4281-8424-DE0E36476EB3}" presName="hierRoot1" presStyleCnt="0">
        <dgm:presLayoutVars>
          <dgm:hierBranch val="init"/>
        </dgm:presLayoutVars>
      </dgm:prSet>
      <dgm:spPr/>
    </dgm:pt>
    <dgm:pt modelId="{B196DF0A-51D3-4C38-848A-F9ECD7083B43}" type="pres">
      <dgm:prSet presAssocID="{F3661354-CFA3-4281-8424-DE0E36476EB3}" presName="rootComposite1" presStyleCnt="0"/>
      <dgm:spPr/>
    </dgm:pt>
    <dgm:pt modelId="{F738A930-9C5A-45D8-9C42-24FDDE7D2ED7}" type="pres">
      <dgm:prSet presAssocID="{F3661354-CFA3-4281-8424-DE0E36476EB3}" presName="rootText1" presStyleLbl="node0" presStyleIdx="0" presStyleCnt="1" custScaleX="124804" custScaleY="1338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FB3CA40-EDDE-4909-BC44-0C5ED3FC6CFB}" type="pres">
      <dgm:prSet presAssocID="{F3661354-CFA3-4281-8424-DE0E36476EB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701DCBB-4F6E-438C-A7EB-8FDBF10E18E5}" type="pres">
      <dgm:prSet presAssocID="{F3661354-CFA3-4281-8424-DE0E36476EB3}" presName="hierChild2" presStyleCnt="0"/>
      <dgm:spPr/>
    </dgm:pt>
    <dgm:pt modelId="{5E63F1EE-2DE5-4286-890E-3DD1A99DA950}" type="pres">
      <dgm:prSet presAssocID="{ECBB9453-24F9-4167-AB4D-38C47108ABFA}" presName="Name37" presStyleLbl="parChTrans1D2" presStyleIdx="0" presStyleCnt="2"/>
      <dgm:spPr/>
      <dgm:t>
        <a:bodyPr/>
        <a:lstStyle/>
        <a:p>
          <a:endParaRPr lang="ru-RU"/>
        </a:p>
      </dgm:t>
    </dgm:pt>
    <dgm:pt modelId="{3BD47CCB-54DB-4EF8-A653-EC26C4C1031E}" type="pres">
      <dgm:prSet presAssocID="{CA7C9F9C-8C30-4340-8826-9F9771C67A48}" presName="hierRoot2" presStyleCnt="0">
        <dgm:presLayoutVars>
          <dgm:hierBranch val="init"/>
        </dgm:presLayoutVars>
      </dgm:prSet>
      <dgm:spPr/>
    </dgm:pt>
    <dgm:pt modelId="{FC9ED28D-6045-4C73-B0A5-FE5F571AAA56}" type="pres">
      <dgm:prSet presAssocID="{CA7C9F9C-8C30-4340-8826-9F9771C67A48}" presName="rootComposite" presStyleCnt="0"/>
      <dgm:spPr/>
    </dgm:pt>
    <dgm:pt modelId="{3B21FE4E-0373-405D-A1A4-73A0F0D42EA5}" type="pres">
      <dgm:prSet presAssocID="{CA7C9F9C-8C30-4340-8826-9F9771C67A48}" presName="rootText" presStyleLbl="node2" presStyleIdx="0" presStyleCnt="2" custScaleX="138330" custScaleY="106247" custLinFactX="-4155" custLinFactNeighborX="-100000" custLinFactNeighborY="-798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13BA59-3A54-4D91-A86E-FFCA343ED97F}" type="pres">
      <dgm:prSet presAssocID="{CA7C9F9C-8C30-4340-8826-9F9771C67A48}" presName="rootConnector" presStyleLbl="node2" presStyleIdx="0" presStyleCnt="2"/>
      <dgm:spPr/>
      <dgm:t>
        <a:bodyPr/>
        <a:lstStyle/>
        <a:p>
          <a:endParaRPr lang="ru-RU"/>
        </a:p>
      </dgm:t>
    </dgm:pt>
    <dgm:pt modelId="{66F5CC4E-C7D8-4B02-BA8B-19E3619D75B1}" type="pres">
      <dgm:prSet presAssocID="{CA7C9F9C-8C30-4340-8826-9F9771C67A48}" presName="hierChild4" presStyleCnt="0"/>
      <dgm:spPr/>
    </dgm:pt>
    <dgm:pt modelId="{F285DCC8-4B32-47FD-923F-B82014707830}" type="pres">
      <dgm:prSet presAssocID="{BEBBE967-5D8A-4739-B4BB-64AB24A29888}" presName="Name37" presStyleLbl="parChTrans1D3" presStyleIdx="0" presStyleCnt="2"/>
      <dgm:spPr/>
      <dgm:t>
        <a:bodyPr/>
        <a:lstStyle/>
        <a:p>
          <a:endParaRPr lang="ru-RU"/>
        </a:p>
      </dgm:t>
    </dgm:pt>
    <dgm:pt modelId="{DE6893FE-48CF-4DF1-9363-2F723D5DCC6F}" type="pres">
      <dgm:prSet presAssocID="{2CE325B6-2E2A-4EEC-B07B-135847736840}" presName="hierRoot2" presStyleCnt="0">
        <dgm:presLayoutVars>
          <dgm:hierBranch val="init"/>
        </dgm:presLayoutVars>
      </dgm:prSet>
      <dgm:spPr/>
    </dgm:pt>
    <dgm:pt modelId="{ED4EA858-1C9D-4017-91AD-4C3D0DE9F40A}" type="pres">
      <dgm:prSet presAssocID="{2CE325B6-2E2A-4EEC-B07B-135847736840}" presName="rootComposite" presStyleCnt="0"/>
      <dgm:spPr/>
    </dgm:pt>
    <dgm:pt modelId="{39E06C4F-D564-4BC2-885D-C84ADBBEEEB1}" type="pres">
      <dgm:prSet presAssocID="{2CE325B6-2E2A-4EEC-B07B-135847736840}" presName="rootText" presStyleLbl="node3" presStyleIdx="0" presStyleCnt="2" custScaleX="143898" custScaleY="102701" custLinFactNeighborX="-50280" custLinFactNeighborY="-812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69D770-85E5-4B6B-B83E-EA47935676C3}" type="pres">
      <dgm:prSet presAssocID="{2CE325B6-2E2A-4EEC-B07B-135847736840}" presName="rootConnector" presStyleLbl="node3" presStyleIdx="0" presStyleCnt="2"/>
      <dgm:spPr/>
      <dgm:t>
        <a:bodyPr/>
        <a:lstStyle/>
        <a:p>
          <a:endParaRPr lang="ru-RU"/>
        </a:p>
      </dgm:t>
    </dgm:pt>
    <dgm:pt modelId="{D64D875C-CB49-4B68-8E50-7512476F2488}" type="pres">
      <dgm:prSet presAssocID="{2CE325B6-2E2A-4EEC-B07B-135847736840}" presName="hierChild4" presStyleCnt="0"/>
      <dgm:spPr/>
    </dgm:pt>
    <dgm:pt modelId="{B09FFA39-DEB2-4F4A-9AC0-FA752AAE24D6}" type="pres">
      <dgm:prSet presAssocID="{2CE325B6-2E2A-4EEC-B07B-135847736840}" presName="hierChild5" presStyleCnt="0"/>
      <dgm:spPr/>
    </dgm:pt>
    <dgm:pt modelId="{9C754B12-D444-40E3-9C12-5F51F741CD16}" type="pres">
      <dgm:prSet presAssocID="{4A3F058E-94FD-408B-B8C5-8DF8ECEF46AD}" presName="Name37" presStyleLbl="parChTrans1D3" presStyleIdx="1" presStyleCnt="2"/>
      <dgm:spPr/>
      <dgm:t>
        <a:bodyPr/>
        <a:lstStyle/>
        <a:p>
          <a:endParaRPr lang="ru-RU"/>
        </a:p>
      </dgm:t>
    </dgm:pt>
    <dgm:pt modelId="{69CD52A4-D59A-4FA0-95FB-A026B949FDF8}" type="pres">
      <dgm:prSet presAssocID="{6575D087-69E2-461B-9737-442AE3B87D8B}" presName="hierRoot2" presStyleCnt="0">
        <dgm:presLayoutVars>
          <dgm:hierBranch val="init"/>
        </dgm:presLayoutVars>
      </dgm:prSet>
      <dgm:spPr/>
    </dgm:pt>
    <dgm:pt modelId="{9EE2F6C3-54A8-4891-8CF6-3C396E726003}" type="pres">
      <dgm:prSet presAssocID="{6575D087-69E2-461B-9737-442AE3B87D8B}" presName="rootComposite" presStyleCnt="0"/>
      <dgm:spPr/>
    </dgm:pt>
    <dgm:pt modelId="{DCC7459C-8753-448F-A8FE-4BF9B30ABEE6}" type="pres">
      <dgm:prSet presAssocID="{6575D087-69E2-461B-9737-442AE3B87D8B}" presName="rootText" presStyleLbl="node3" presStyleIdx="1" presStyleCnt="2" custScaleX="163713" custLinFactNeighborX="-47655" custLinFactNeighborY="-906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73633E-2E1D-4456-89BF-D2DFEC9F515F}" type="pres">
      <dgm:prSet presAssocID="{6575D087-69E2-461B-9737-442AE3B87D8B}" presName="rootConnector" presStyleLbl="node3" presStyleIdx="1" presStyleCnt="2"/>
      <dgm:spPr/>
      <dgm:t>
        <a:bodyPr/>
        <a:lstStyle/>
        <a:p>
          <a:endParaRPr lang="ru-RU"/>
        </a:p>
      </dgm:t>
    </dgm:pt>
    <dgm:pt modelId="{B7EAD545-2A7C-4F6F-A4AD-A1FC38EAE849}" type="pres">
      <dgm:prSet presAssocID="{6575D087-69E2-461B-9737-442AE3B87D8B}" presName="hierChild4" presStyleCnt="0"/>
      <dgm:spPr/>
    </dgm:pt>
    <dgm:pt modelId="{94E4E36B-18B7-4C53-8487-1F9CECD8EB0B}" type="pres">
      <dgm:prSet presAssocID="{6575D087-69E2-461B-9737-442AE3B87D8B}" presName="hierChild5" presStyleCnt="0"/>
      <dgm:spPr/>
    </dgm:pt>
    <dgm:pt modelId="{F9555911-01DB-4AF5-851E-48B3F90E908B}" type="pres">
      <dgm:prSet presAssocID="{CA7C9F9C-8C30-4340-8826-9F9771C67A48}" presName="hierChild5" presStyleCnt="0"/>
      <dgm:spPr/>
    </dgm:pt>
    <dgm:pt modelId="{53FAB574-6E90-429A-B2E8-B19A65ABE141}" type="pres">
      <dgm:prSet presAssocID="{4AA80966-9D0C-4D54-A924-682B77C9C544}" presName="Name37" presStyleLbl="parChTrans1D2" presStyleIdx="1" presStyleCnt="2"/>
      <dgm:spPr/>
      <dgm:t>
        <a:bodyPr/>
        <a:lstStyle/>
        <a:p>
          <a:endParaRPr lang="ru-RU"/>
        </a:p>
      </dgm:t>
    </dgm:pt>
    <dgm:pt modelId="{9364BD2B-CD1B-43C2-9489-76229230BCDD}" type="pres">
      <dgm:prSet presAssocID="{4778A7B9-435A-436B-89F3-5B67737B7620}" presName="hierRoot2" presStyleCnt="0">
        <dgm:presLayoutVars>
          <dgm:hierBranch val="init"/>
        </dgm:presLayoutVars>
      </dgm:prSet>
      <dgm:spPr/>
    </dgm:pt>
    <dgm:pt modelId="{6EF5D013-7D61-4814-9062-934400DD5547}" type="pres">
      <dgm:prSet presAssocID="{4778A7B9-435A-436B-89F3-5B67737B7620}" presName="rootComposite" presStyleCnt="0"/>
      <dgm:spPr/>
    </dgm:pt>
    <dgm:pt modelId="{C5AD6DC2-867B-4810-845C-D2EB2308CFE7}" type="pres">
      <dgm:prSet presAssocID="{4778A7B9-435A-436B-89F3-5B67737B7620}" presName="rootText" presStyleLbl="node2" presStyleIdx="1" presStyleCnt="2" custScaleX="120399" custScaleY="125889" custLinFactNeighborX="99631" custLinFactNeighborY="-874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B44F27-7E21-4EA4-8D64-FD4D9F4FFE38}" type="pres">
      <dgm:prSet presAssocID="{4778A7B9-435A-436B-89F3-5B67737B7620}" presName="rootConnector" presStyleLbl="node2" presStyleIdx="1" presStyleCnt="2"/>
      <dgm:spPr/>
      <dgm:t>
        <a:bodyPr/>
        <a:lstStyle/>
        <a:p>
          <a:endParaRPr lang="ru-RU"/>
        </a:p>
      </dgm:t>
    </dgm:pt>
    <dgm:pt modelId="{EB7DA60A-1691-429D-9AA9-2DDBCAFEAFB5}" type="pres">
      <dgm:prSet presAssocID="{4778A7B9-435A-436B-89F3-5B67737B7620}" presName="hierChild4" presStyleCnt="0"/>
      <dgm:spPr/>
    </dgm:pt>
    <dgm:pt modelId="{FC9CC14A-427C-445B-8FF2-F4EAF30EEE8B}" type="pres">
      <dgm:prSet presAssocID="{4778A7B9-435A-436B-89F3-5B67737B7620}" presName="hierChild5" presStyleCnt="0"/>
      <dgm:spPr/>
    </dgm:pt>
    <dgm:pt modelId="{6D5F4D25-903A-40D6-A887-9092FA863277}" type="pres">
      <dgm:prSet presAssocID="{F3661354-CFA3-4281-8424-DE0E36476EB3}" presName="hierChild3" presStyleCnt="0"/>
      <dgm:spPr/>
    </dgm:pt>
  </dgm:ptLst>
  <dgm:cxnLst>
    <dgm:cxn modelId="{B69C12C9-CE61-46EE-AF6B-4FF7FA6A2C9D}" type="presOf" srcId="{F3661354-CFA3-4281-8424-DE0E36476EB3}" destId="{F738A930-9C5A-45D8-9C42-24FDDE7D2ED7}" srcOrd="0" destOrd="0" presId="urn:microsoft.com/office/officeart/2005/8/layout/orgChart1"/>
    <dgm:cxn modelId="{994B85A8-4D34-4752-8A0E-C6E05FD79C4C}" type="presOf" srcId="{F3661354-CFA3-4281-8424-DE0E36476EB3}" destId="{1FB3CA40-EDDE-4909-BC44-0C5ED3FC6CFB}" srcOrd="1" destOrd="0" presId="urn:microsoft.com/office/officeart/2005/8/layout/orgChart1"/>
    <dgm:cxn modelId="{6FF96342-ED61-459E-B18C-1A80869E4279}" type="presOf" srcId="{ECBB9453-24F9-4167-AB4D-38C47108ABFA}" destId="{5E63F1EE-2DE5-4286-890E-3DD1A99DA950}" srcOrd="0" destOrd="0" presId="urn:microsoft.com/office/officeart/2005/8/layout/orgChart1"/>
    <dgm:cxn modelId="{31158077-B4DF-4B87-ACA0-053CC5EFD339}" type="presOf" srcId="{CA7C9F9C-8C30-4340-8826-9F9771C67A48}" destId="{3B21FE4E-0373-405D-A1A4-73A0F0D42EA5}" srcOrd="0" destOrd="0" presId="urn:microsoft.com/office/officeart/2005/8/layout/orgChart1"/>
    <dgm:cxn modelId="{7F00DBCA-FEE9-434B-BA17-AF69EB5A300B}" type="presOf" srcId="{6575D087-69E2-461B-9737-442AE3B87D8B}" destId="{DCC7459C-8753-448F-A8FE-4BF9B30ABEE6}" srcOrd="0" destOrd="0" presId="urn:microsoft.com/office/officeart/2005/8/layout/orgChart1"/>
    <dgm:cxn modelId="{030C70F9-2292-450A-A5C4-C673AE213EA7}" type="presOf" srcId="{2CE325B6-2E2A-4EEC-B07B-135847736840}" destId="{9369D770-85E5-4B6B-B83E-EA47935676C3}" srcOrd="1" destOrd="0" presId="urn:microsoft.com/office/officeart/2005/8/layout/orgChart1"/>
    <dgm:cxn modelId="{8F3533EE-4275-4CE6-BB4A-4F860596E8C6}" type="presOf" srcId="{4778A7B9-435A-436B-89F3-5B67737B7620}" destId="{32B44F27-7E21-4EA4-8D64-FD4D9F4FFE38}" srcOrd="1" destOrd="0" presId="urn:microsoft.com/office/officeart/2005/8/layout/orgChart1"/>
    <dgm:cxn modelId="{D479C725-CBBB-4EAA-B014-BF2276BFA32A}" srcId="{CA7C9F9C-8C30-4340-8826-9F9771C67A48}" destId="{6575D087-69E2-461B-9737-442AE3B87D8B}" srcOrd="1" destOrd="0" parTransId="{4A3F058E-94FD-408B-B8C5-8DF8ECEF46AD}" sibTransId="{F7358B5F-BBFE-458D-A219-260BBCC8060B}"/>
    <dgm:cxn modelId="{E99BA6D5-5DB2-4871-BADF-5F48FBF67646}" srcId="{F3661354-CFA3-4281-8424-DE0E36476EB3}" destId="{4778A7B9-435A-436B-89F3-5B67737B7620}" srcOrd="1" destOrd="0" parTransId="{4AA80966-9D0C-4D54-A924-682B77C9C544}" sibTransId="{AAAE5E73-6658-4BB4-B0FC-C41FDF4DD16A}"/>
    <dgm:cxn modelId="{2F415F7C-794F-47A5-BE6C-7572ACD9A343}" type="presOf" srcId="{CA7C9F9C-8C30-4340-8826-9F9771C67A48}" destId="{9513BA59-3A54-4D91-A86E-FFCA343ED97F}" srcOrd="1" destOrd="0" presId="urn:microsoft.com/office/officeart/2005/8/layout/orgChart1"/>
    <dgm:cxn modelId="{1112FED1-E0EA-433C-BF9E-56D54588A06C}" type="presOf" srcId="{BEBBE967-5D8A-4739-B4BB-64AB24A29888}" destId="{F285DCC8-4B32-47FD-923F-B82014707830}" srcOrd="0" destOrd="0" presId="urn:microsoft.com/office/officeart/2005/8/layout/orgChart1"/>
    <dgm:cxn modelId="{6A98AE07-EE77-465C-9084-BCFF409AE142}" type="presOf" srcId="{4A3F058E-94FD-408B-B8C5-8DF8ECEF46AD}" destId="{9C754B12-D444-40E3-9C12-5F51F741CD16}" srcOrd="0" destOrd="0" presId="urn:microsoft.com/office/officeart/2005/8/layout/orgChart1"/>
    <dgm:cxn modelId="{AEABD81E-7357-4651-B276-4F3DC0114E4F}" type="presOf" srcId="{B3FBAE4B-A46D-408E-A2FD-A90D9DBCB139}" destId="{044F7164-F433-4F30-A074-05B3B753E0A7}" srcOrd="0" destOrd="0" presId="urn:microsoft.com/office/officeart/2005/8/layout/orgChart1"/>
    <dgm:cxn modelId="{ADDBD6F6-2952-4FD1-8B49-F672FE99186E}" type="presOf" srcId="{4AA80966-9D0C-4D54-A924-682B77C9C544}" destId="{53FAB574-6E90-429A-B2E8-B19A65ABE141}" srcOrd="0" destOrd="0" presId="urn:microsoft.com/office/officeart/2005/8/layout/orgChart1"/>
    <dgm:cxn modelId="{07F3E471-F0E7-4047-981E-C54039B49550}" srcId="{B3FBAE4B-A46D-408E-A2FD-A90D9DBCB139}" destId="{F3661354-CFA3-4281-8424-DE0E36476EB3}" srcOrd="0" destOrd="0" parTransId="{2B1C1FCE-88AD-46CA-B3C4-E4E853DC2858}" sibTransId="{00118E4D-CDED-4078-83F0-19BAA25DADFE}"/>
    <dgm:cxn modelId="{8A5BC19D-D0C5-4348-A14D-F8FC5C46AE8F}" type="presOf" srcId="{6575D087-69E2-461B-9737-442AE3B87D8B}" destId="{D573633E-2E1D-4456-89BF-D2DFEC9F515F}" srcOrd="1" destOrd="0" presId="urn:microsoft.com/office/officeart/2005/8/layout/orgChart1"/>
    <dgm:cxn modelId="{0EA950BD-670E-4022-B953-3A72FFDFC874}" srcId="{F3661354-CFA3-4281-8424-DE0E36476EB3}" destId="{CA7C9F9C-8C30-4340-8826-9F9771C67A48}" srcOrd="0" destOrd="0" parTransId="{ECBB9453-24F9-4167-AB4D-38C47108ABFA}" sibTransId="{F4D6B43A-0DBF-47D5-86FC-69C0C7C0DFF2}"/>
    <dgm:cxn modelId="{3A42B15F-0D06-45FE-9F7A-B118DE69E4DD}" type="presOf" srcId="{2CE325B6-2E2A-4EEC-B07B-135847736840}" destId="{39E06C4F-D564-4BC2-885D-C84ADBBEEEB1}" srcOrd="0" destOrd="0" presId="urn:microsoft.com/office/officeart/2005/8/layout/orgChart1"/>
    <dgm:cxn modelId="{AFBF1F07-D3F7-4FB0-8E08-D7E50A0FB4CF}" srcId="{CA7C9F9C-8C30-4340-8826-9F9771C67A48}" destId="{2CE325B6-2E2A-4EEC-B07B-135847736840}" srcOrd="0" destOrd="0" parTransId="{BEBBE967-5D8A-4739-B4BB-64AB24A29888}" sibTransId="{DC9F8CA0-034C-4963-93ED-3991E20E3800}"/>
    <dgm:cxn modelId="{D637D9AB-3427-4373-B943-FFDFD6B5B8DC}" type="presOf" srcId="{4778A7B9-435A-436B-89F3-5B67737B7620}" destId="{C5AD6DC2-867B-4810-845C-D2EB2308CFE7}" srcOrd="0" destOrd="0" presId="urn:microsoft.com/office/officeart/2005/8/layout/orgChart1"/>
    <dgm:cxn modelId="{215A494A-0D0C-4C45-9D68-3D51652D7FA0}" type="presParOf" srcId="{044F7164-F433-4F30-A074-05B3B753E0A7}" destId="{77AD36F7-2ECC-41B3-8571-6D455C671684}" srcOrd="0" destOrd="0" presId="urn:microsoft.com/office/officeart/2005/8/layout/orgChart1"/>
    <dgm:cxn modelId="{58A55686-2D19-47FA-AFB3-6B05EF9A4725}" type="presParOf" srcId="{77AD36F7-2ECC-41B3-8571-6D455C671684}" destId="{B196DF0A-51D3-4C38-848A-F9ECD7083B43}" srcOrd="0" destOrd="0" presId="urn:microsoft.com/office/officeart/2005/8/layout/orgChart1"/>
    <dgm:cxn modelId="{9D9A7C6E-34D6-4DE7-B278-6BE56A6C9BA2}" type="presParOf" srcId="{B196DF0A-51D3-4C38-848A-F9ECD7083B43}" destId="{F738A930-9C5A-45D8-9C42-24FDDE7D2ED7}" srcOrd="0" destOrd="0" presId="urn:microsoft.com/office/officeart/2005/8/layout/orgChart1"/>
    <dgm:cxn modelId="{15C51381-DABF-4A43-811B-82B4F3466150}" type="presParOf" srcId="{B196DF0A-51D3-4C38-848A-F9ECD7083B43}" destId="{1FB3CA40-EDDE-4909-BC44-0C5ED3FC6CFB}" srcOrd="1" destOrd="0" presId="urn:microsoft.com/office/officeart/2005/8/layout/orgChart1"/>
    <dgm:cxn modelId="{44EA11FA-FE5A-4C3D-A49F-658E1B90B17A}" type="presParOf" srcId="{77AD36F7-2ECC-41B3-8571-6D455C671684}" destId="{E701DCBB-4F6E-438C-A7EB-8FDBF10E18E5}" srcOrd="1" destOrd="0" presId="urn:microsoft.com/office/officeart/2005/8/layout/orgChart1"/>
    <dgm:cxn modelId="{D12537FC-E6E6-452F-B6F0-E80FE46E4976}" type="presParOf" srcId="{E701DCBB-4F6E-438C-A7EB-8FDBF10E18E5}" destId="{5E63F1EE-2DE5-4286-890E-3DD1A99DA950}" srcOrd="0" destOrd="0" presId="urn:microsoft.com/office/officeart/2005/8/layout/orgChart1"/>
    <dgm:cxn modelId="{FA8CD54A-44CE-4AD8-8A76-BB853037627E}" type="presParOf" srcId="{E701DCBB-4F6E-438C-A7EB-8FDBF10E18E5}" destId="{3BD47CCB-54DB-4EF8-A653-EC26C4C1031E}" srcOrd="1" destOrd="0" presId="urn:microsoft.com/office/officeart/2005/8/layout/orgChart1"/>
    <dgm:cxn modelId="{01CA4695-0C21-467A-A209-A771F68D62AE}" type="presParOf" srcId="{3BD47CCB-54DB-4EF8-A653-EC26C4C1031E}" destId="{FC9ED28D-6045-4C73-B0A5-FE5F571AAA56}" srcOrd="0" destOrd="0" presId="urn:microsoft.com/office/officeart/2005/8/layout/orgChart1"/>
    <dgm:cxn modelId="{03A7183E-C04E-422C-A7FE-82184D419BCF}" type="presParOf" srcId="{FC9ED28D-6045-4C73-B0A5-FE5F571AAA56}" destId="{3B21FE4E-0373-405D-A1A4-73A0F0D42EA5}" srcOrd="0" destOrd="0" presId="urn:microsoft.com/office/officeart/2005/8/layout/orgChart1"/>
    <dgm:cxn modelId="{DC3FA062-3369-4162-9CAA-719A43AC5177}" type="presParOf" srcId="{FC9ED28D-6045-4C73-B0A5-FE5F571AAA56}" destId="{9513BA59-3A54-4D91-A86E-FFCA343ED97F}" srcOrd="1" destOrd="0" presId="urn:microsoft.com/office/officeart/2005/8/layout/orgChart1"/>
    <dgm:cxn modelId="{E9647680-7079-447A-A568-3CB2DB161D23}" type="presParOf" srcId="{3BD47CCB-54DB-4EF8-A653-EC26C4C1031E}" destId="{66F5CC4E-C7D8-4B02-BA8B-19E3619D75B1}" srcOrd="1" destOrd="0" presId="urn:microsoft.com/office/officeart/2005/8/layout/orgChart1"/>
    <dgm:cxn modelId="{0891521C-F0EB-4467-9C49-5D7410D8FFBC}" type="presParOf" srcId="{66F5CC4E-C7D8-4B02-BA8B-19E3619D75B1}" destId="{F285DCC8-4B32-47FD-923F-B82014707830}" srcOrd="0" destOrd="0" presId="urn:microsoft.com/office/officeart/2005/8/layout/orgChart1"/>
    <dgm:cxn modelId="{8A88355C-2281-4325-BCE3-BFC278735B51}" type="presParOf" srcId="{66F5CC4E-C7D8-4B02-BA8B-19E3619D75B1}" destId="{DE6893FE-48CF-4DF1-9363-2F723D5DCC6F}" srcOrd="1" destOrd="0" presId="urn:microsoft.com/office/officeart/2005/8/layout/orgChart1"/>
    <dgm:cxn modelId="{BBC9F791-4A4F-40C1-BB39-CDAF16D42072}" type="presParOf" srcId="{DE6893FE-48CF-4DF1-9363-2F723D5DCC6F}" destId="{ED4EA858-1C9D-4017-91AD-4C3D0DE9F40A}" srcOrd="0" destOrd="0" presId="urn:microsoft.com/office/officeart/2005/8/layout/orgChart1"/>
    <dgm:cxn modelId="{2EFD634A-F217-469D-9CB0-4F9EFC390C30}" type="presParOf" srcId="{ED4EA858-1C9D-4017-91AD-4C3D0DE9F40A}" destId="{39E06C4F-D564-4BC2-885D-C84ADBBEEEB1}" srcOrd="0" destOrd="0" presId="urn:microsoft.com/office/officeart/2005/8/layout/orgChart1"/>
    <dgm:cxn modelId="{BB5EA76D-4781-4C0E-AB92-913DEFFCEB61}" type="presParOf" srcId="{ED4EA858-1C9D-4017-91AD-4C3D0DE9F40A}" destId="{9369D770-85E5-4B6B-B83E-EA47935676C3}" srcOrd="1" destOrd="0" presId="urn:microsoft.com/office/officeart/2005/8/layout/orgChart1"/>
    <dgm:cxn modelId="{CEBCC545-8EF0-4AC7-9B3B-668473EBB1EC}" type="presParOf" srcId="{DE6893FE-48CF-4DF1-9363-2F723D5DCC6F}" destId="{D64D875C-CB49-4B68-8E50-7512476F2488}" srcOrd="1" destOrd="0" presId="urn:microsoft.com/office/officeart/2005/8/layout/orgChart1"/>
    <dgm:cxn modelId="{88D7FDF6-1366-4F39-BC11-05F9AC6D96C5}" type="presParOf" srcId="{DE6893FE-48CF-4DF1-9363-2F723D5DCC6F}" destId="{B09FFA39-DEB2-4F4A-9AC0-FA752AAE24D6}" srcOrd="2" destOrd="0" presId="urn:microsoft.com/office/officeart/2005/8/layout/orgChart1"/>
    <dgm:cxn modelId="{1D5E46FF-E0A3-482E-9618-81F3904AFC42}" type="presParOf" srcId="{66F5CC4E-C7D8-4B02-BA8B-19E3619D75B1}" destId="{9C754B12-D444-40E3-9C12-5F51F741CD16}" srcOrd="2" destOrd="0" presId="urn:microsoft.com/office/officeart/2005/8/layout/orgChart1"/>
    <dgm:cxn modelId="{C02830D3-5454-43AA-9D7C-E5739CDB4647}" type="presParOf" srcId="{66F5CC4E-C7D8-4B02-BA8B-19E3619D75B1}" destId="{69CD52A4-D59A-4FA0-95FB-A026B949FDF8}" srcOrd="3" destOrd="0" presId="urn:microsoft.com/office/officeart/2005/8/layout/orgChart1"/>
    <dgm:cxn modelId="{7D92140F-A48B-44C8-BC92-34DFAF589E49}" type="presParOf" srcId="{69CD52A4-D59A-4FA0-95FB-A026B949FDF8}" destId="{9EE2F6C3-54A8-4891-8CF6-3C396E726003}" srcOrd="0" destOrd="0" presId="urn:microsoft.com/office/officeart/2005/8/layout/orgChart1"/>
    <dgm:cxn modelId="{17701407-AA6E-479D-A4B1-983A50AB9240}" type="presParOf" srcId="{9EE2F6C3-54A8-4891-8CF6-3C396E726003}" destId="{DCC7459C-8753-448F-A8FE-4BF9B30ABEE6}" srcOrd="0" destOrd="0" presId="urn:microsoft.com/office/officeart/2005/8/layout/orgChart1"/>
    <dgm:cxn modelId="{DA893B3E-30DE-430D-8AB7-D624A604F992}" type="presParOf" srcId="{9EE2F6C3-54A8-4891-8CF6-3C396E726003}" destId="{D573633E-2E1D-4456-89BF-D2DFEC9F515F}" srcOrd="1" destOrd="0" presId="urn:microsoft.com/office/officeart/2005/8/layout/orgChart1"/>
    <dgm:cxn modelId="{884776DE-F56D-4EE9-B399-ABF460981238}" type="presParOf" srcId="{69CD52A4-D59A-4FA0-95FB-A026B949FDF8}" destId="{B7EAD545-2A7C-4F6F-A4AD-A1FC38EAE849}" srcOrd="1" destOrd="0" presId="urn:microsoft.com/office/officeart/2005/8/layout/orgChart1"/>
    <dgm:cxn modelId="{877C93B2-87E9-497E-9432-ABC225A5BF61}" type="presParOf" srcId="{69CD52A4-D59A-4FA0-95FB-A026B949FDF8}" destId="{94E4E36B-18B7-4C53-8487-1F9CECD8EB0B}" srcOrd="2" destOrd="0" presId="urn:microsoft.com/office/officeart/2005/8/layout/orgChart1"/>
    <dgm:cxn modelId="{AA1C4C6E-1A2B-411D-853F-37D107352EA5}" type="presParOf" srcId="{3BD47CCB-54DB-4EF8-A653-EC26C4C1031E}" destId="{F9555911-01DB-4AF5-851E-48B3F90E908B}" srcOrd="2" destOrd="0" presId="urn:microsoft.com/office/officeart/2005/8/layout/orgChart1"/>
    <dgm:cxn modelId="{B01A2F12-F86F-4C1B-9B25-D871796FB42A}" type="presParOf" srcId="{E701DCBB-4F6E-438C-A7EB-8FDBF10E18E5}" destId="{53FAB574-6E90-429A-B2E8-B19A65ABE141}" srcOrd="2" destOrd="0" presId="urn:microsoft.com/office/officeart/2005/8/layout/orgChart1"/>
    <dgm:cxn modelId="{581F85C0-2CFE-4026-8474-3C2283754064}" type="presParOf" srcId="{E701DCBB-4F6E-438C-A7EB-8FDBF10E18E5}" destId="{9364BD2B-CD1B-43C2-9489-76229230BCDD}" srcOrd="3" destOrd="0" presId="urn:microsoft.com/office/officeart/2005/8/layout/orgChart1"/>
    <dgm:cxn modelId="{CFACA6B4-CAA0-4532-9657-45DC5A4C0DEB}" type="presParOf" srcId="{9364BD2B-CD1B-43C2-9489-76229230BCDD}" destId="{6EF5D013-7D61-4814-9062-934400DD5547}" srcOrd="0" destOrd="0" presId="urn:microsoft.com/office/officeart/2005/8/layout/orgChart1"/>
    <dgm:cxn modelId="{24F30319-17ED-482E-9D6C-956AE5FB7B62}" type="presParOf" srcId="{6EF5D013-7D61-4814-9062-934400DD5547}" destId="{C5AD6DC2-867B-4810-845C-D2EB2308CFE7}" srcOrd="0" destOrd="0" presId="urn:microsoft.com/office/officeart/2005/8/layout/orgChart1"/>
    <dgm:cxn modelId="{8F39F70F-46E7-402D-AD30-B60D6E13B7B1}" type="presParOf" srcId="{6EF5D013-7D61-4814-9062-934400DD5547}" destId="{32B44F27-7E21-4EA4-8D64-FD4D9F4FFE38}" srcOrd="1" destOrd="0" presId="urn:microsoft.com/office/officeart/2005/8/layout/orgChart1"/>
    <dgm:cxn modelId="{E4AD9C66-C0A2-463D-BA0B-E680EDC48CFA}" type="presParOf" srcId="{9364BD2B-CD1B-43C2-9489-76229230BCDD}" destId="{EB7DA60A-1691-429D-9AA9-2DDBCAFEAFB5}" srcOrd="1" destOrd="0" presId="urn:microsoft.com/office/officeart/2005/8/layout/orgChart1"/>
    <dgm:cxn modelId="{1256E49B-F691-4543-8043-E8C32BBDC063}" type="presParOf" srcId="{9364BD2B-CD1B-43C2-9489-76229230BCDD}" destId="{FC9CC14A-427C-445B-8FF2-F4EAF30EEE8B}" srcOrd="2" destOrd="0" presId="urn:microsoft.com/office/officeart/2005/8/layout/orgChart1"/>
    <dgm:cxn modelId="{6F1657FD-FFB5-4EA9-98D8-CB2BE00AD723}" type="presParOf" srcId="{77AD36F7-2ECC-41B3-8571-6D455C671684}" destId="{6D5F4D25-903A-40D6-A887-9092FA8632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FAB574-6E90-429A-B2E8-B19A65ABE141}">
      <dsp:nvSpPr>
        <dsp:cNvPr id="0" name=""/>
        <dsp:cNvSpPr/>
      </dsp:nvSpPr>
      <dsp:spPr>
        <a:xfrm>
          <a:off x="4824536" y="754574"/>
          <a:ext cx="3062204" cy="388428"/>
        </a:xfrm>
        <a:custGeom>
          <a:avLst/>
          <a:gdLst/>
          <a:ahLst/>
          <a:cxnLst/>
          <a:rect l="0" t="0" r="0" b="0"/>
          <a:pathLst>
            <a:path>
              <a:moveTo>
                <a:pt x="0" y="388428"/>
              </a:moveTo>
              <a:lnTo>
                <a:pt x="3062204" y="0"/>
              </a:lnTo>
            </a:path>
          </a:pathLst>
        </a:custGeom>
        <a:noFill/>
        <a:ln w="55000" cap="flat" cmpd="thickThin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754B12-D444-40E3-9C12-5F51F741CD16}">
      <dsp:nvSpPr>
        <dsp:cNvPr id="0" name=""/>
        <dsp:cNvSpPr/>
      </dsp:nvSpPr>
      <dsp:spPr>
        <a:xfrm>
          <a:off x="893170" y="1727363"/>
          <a:ext cx="1319347" cy="1928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8565"/>
              </a:lnTo>
              <a:lnTo>
                <a:pt x="1319347" y="1928565"/>
              </a:lnTo>
            </a:path>
          </a:pathLst>
        </a:custGeom>
        <a:noFill/>
        <a:ln w="55000" cap="flat" cmpd="thickThin" algn="ctr">
          <a:solidFill>
            <a:schemeClr val="accent4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85DCC8-4B32-47FD-923F-B82014707830}">
      <dsp:nvSpPr>
        <dsp:cNvPr id="0" name=""/>
        <dsp:cNvSpPr/>
      </dsp:nvSpPr>
      <dsp:spPr>
        <a:xfrm>
          <a:off x="893170" y="1727363"/>
          <a:ext cx="1274515" cy="7846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4658"/>
              </a:lnTo>
              <a:lnTo>
                <a:pt x="1274515" y="784658"/>
              </a:lnTo>
            </a:path>
          </a:pathLst>
        </a:custGeom>
        <a:noFill/>
        <a:ln w="55000" cap="flat" cmpd="thickThin" algn="ctr">
          <a:solidFill>
            <a:schemeClr val="accent4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63F1EE-2DE5-4286-890E-3DD1A99DA950}">
      <dsp:nvSpPr>
        <dsp:cNvPr id="0" name=""/>
        <dsp:cNvSpPr/>
      </dsp:nvSpPr>
      <dsp:spPr>
        <a:xfrm>
          <a:off x="1838187" y="820064"/>
          <a:ext cx="2986348" cy="322939"/>
        </a:xfrm>
        <a:custGeom>
          <a:avLst/>
          <a:gdLst/>
          <a:ahLst/>
          <a:cxnLst/>
          <a:rect l="0" t="0" r="0" b="0"/>
          <a:pathLst>
            <a:path>
              <a:moveTo>
                <a:pt x="2986348" y="322939"/>
              </a:moveTo>
              <a:lnTo>
                <a:pt x="0" y="0"/>
              </a:lnTo>
            </a:path>
          </a:pathLst>
        </a:custGeom>
        <a:noFill/>
        <a:ln w="55000" cap="flat" cmpd="thickThin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8A930-9C5A-45D8-9C42-24FDDE7D2ED7}">
      <dsp:nvSpPr>
        <dsp:cNvPr id="0" name=""/>
        <dsp:cNvSpPr/>
      </dsp:nvSpPr>
      <dsp:spPr>
        <a:xfrm>
          <a:off x="3758769" y="150"/>
          <a:ext cx="2131533" cy="1142852"/>
        </a:xfrm>
        <a:prstGeom prst="rect">
          <a:avLst/>
        </a:prstGeom>
        <a:solidFill>
          <a:schemeClr val="accent4">
            <a:shade val="6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Теории электорального участия</a:t>
          </a:r>
          <a:endParaRPr lang="ru-RU" sz="2400" kern="1200" dirty="0"/>
        </a:p>
      </dsp:txBody>
      <dsp:txXfrm>
        <a:off x="3758769" y="150"/>
        <a:ext cx="2131533" cy="1142852"/>
      </dsp:txXfrm>
    </dsp:sp>
    <dsp:sp modelId="{3B21FE4E-0373-405D-A1A4-73A0F0D42EA5}">
      <dsp:nvSpPr>
        <dsp:cNvPr id="0" name=""/>
        <dsp:cNvSpPr/>
      </dsp:nvSpPr>
      <dsp:spPr>
        <a:xfrm>
          <a:off x="656915" y="820064"/>
          <a:ext cx="2362544" cy="907298"/>
        </a:xfrm>
        <a:prstGeom prst="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Экспрессивные</a:t>
          </a:r>
          <a:endParaRPr lang="ru-RU" sz="2400" kern="1200" dirty="0"/>
        </a:p>
      </dsp:txBody>
      <dsp:txXfrm>
        <a:off x="656915" y="820064"/>
        <a:ext cx="2362544" cy="907298"/>
      </dsp:txXfrm>
    </dsp:sp>
    <dsp:sp modelId="{39E06C4F-D564-4BC2-885D-C84ADBBEEEB1}">
      <dsp:nvSpPr>
        <dsp:cNvPr id="0" name=""/>
        <dsp:cNvSpPr/>
      </dsp:nvSpPr>
      <dsp:spPr>
        <a:xfrm>
          <a:off x="2167685" y="2073512"/>
          <a:ext cx="2457640" cy="877017"/>
        </a:xfrm>
        <a:prstGeom prst="rect">
          <a:avLst/>
        </a:prstGeom>
        <a:solidFill>
          <a:schemeClr val="accent4">
            <a:tint val="99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Социально-психологические</a:t>
          </a:r>
          <a:endParaRPr lang="ru-RU" sz="2400" kern="1200" dirty="0"/>
        </a:p>
      </dsp:txBody>
      <dsp:txXfrm>
        <a:off x="2167685" y="2073512"/>
        <a:ext cx="2457640" cy="877017"/>
      </dsp:txXfrm>
    </dsp:sp>
    <dsp:sp modelId="{DCC7459C-8753-448F-A8FE-4BF9B30ABEE6}">
      <dsp:nvSpPr>
        <dsp:cNvPr id="0" name=""/>
        <dsp:cNvSpPr/>
      </dsp:nvSpPr>
      <dsp:spPr>
        <a:xfrm>
          <a:off x="2212517" y="3228953"/>
          <a:ext cx="2796061" cy="853952"/>
        </a:xfrm>
        <a:prstGeom prst="rect">
          <a:avLst/>
        </a:prstGeom>
        <a:solidFill>
          <a:schemeClr val="accent4">
            <a:tint val="99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Социологические</a:t>
          </a:r>
          <a:endParaRPr lang="ru-RU" sz="2400" kern="1200" dirty="0"/>
        </a:p>
      </dsp:txBody>
      <dsp:txXfrm>
        <a:off x="2212517" y="3228953"/>
        <a:ext cx="2796061" cy="853952"/>
      </dsp:txXfrm>
    </dsp:sp>
    <dsp:sp modelId="{C5AD6DC2-867B-4810-845C-D2EB2308CFE7}">
      <dsp:nvSpPr>
        <dsp:cNvPr id="0" name=""/>
        <dsp:cNvSpPr/>
      </dsp:nvSpPr>
      <dsp:spPr>
        <a:xfrm>
          <a:off x="6858590" y="754574"/>
          <a:ext cx="2056300" cy="1075032"/>
        </a:xfrm>
        <a:prstGeom prst="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Рациональные</a:t>
          </a:r>
          <a:endParaRPr lang="ru-RU" sz="2400" kern="1200" dirty="0"/>
        </a:p>
      </dsp:txBody>
      <dsp:txXfrm>
        <a:off x="6858590" y="754574"/>
        <a:ext cx="2056300" cy="10750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 descr="big_6475_oboi_simfonija_chistogo_cveta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-540568" y="0"/>
            <a:ext cx="10430274" cy="71014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420888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+mn-lt"/>
              </a:rPr>
              <a:t>Впервые голосующие: изучение мотивации политического участия</a:t>
            </a:r>
            <a:r>
              <a:rPr lang="ru-RU" sz="3200" dirty="0" smtClean="0">
                <a:latin typeface="+mn-lt"/>
              </a:rPr>
              <a:t/>
            </a:r>
            <a:br>
              <a:rPr lang="ru-RU" sz="3200" dirty="0" smtClean="0">
                <a:latin typeface="+mn-lt"/>
              </a:rPr>
            </a:br>
            <a:endParaRPr lang="ru-RU" sz="32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4221088"/>
            <a:ext cx="6400800" cy="1752600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ru-RU" sz="3400" i="1" dirty="0" smtClean="0"/>
              <a:t> </a:t>
            </a:r>
            <a:r>
              <a:rPr lang="ru-RU" sz="3400" i="1" dirty="0" smtClean="0">
                <a:solidFill>
                  <a:schemeClr val="tx2"/>
                </a:solidFill>
              </a:rPr>
              <a:t>Выполнила Шиловская Анастасия Романовна </a:t>
            </a:r>
            <a:endParaRPr lang="ru-RU" sz="3400" dirty="0" smtClean="0">
              <a:solidFill>
                <a:schemeClr val="tx2"/>
              </a:solidFill>
            </a:endParaRPr>
          </a:p>
          <a:p>
            <a:pPr algn="r"/>
            <a:r>
              <a:rPr lang="ru-RU" sz="3400" dirty="0" err="1" smtClean="0">
                <a:solidFill>
                  <a:schemeClr val="tx2"/>
                </a:solidFill>
              </a:rPr>
              <a:t>Супервайзер</a:t>
            </a:r>
            <a:r>
              <a:rPr lang="ru-RU" sz="3400" dirty="0" smtClean="0">
                <a:solidFill>
                  <a:schemeClr val="tx2"/>
                </a:solidFill>
              </a:rPr>
              <a:t>:</a:t>
            </a:r>
          </a:p>
          <a:p>
            <a:pPr algn="r"/>
            <a:r>
              <a:rPr lang="ru-RU" sz="3400" dirty="0" smtClean="0">
                <a:solidFill>
                  <a:schemeClr val="tx2"/>
                </a:solidFill>
              </a:rPr>
              <a:t>Оганесян М. Р.</a:t>
            </a:r>
          </a:p>
          <a:p>
            <a:pPr algn="r"/>
            <a:r>
              <a:rPr lang="ru-RU" sz="3400" dirty="0" smtClean="0">
                <a:solidFill>
                  <a:schemeClr val="tx2"/>
                </a:solidFill>
              </a:rPr>
              <a:t>Научный консультант:</a:t>
            </a:r>
            <a:br>
              <a:rPr lang="ru-RU" sz="3400" dirty="0" smtClean="0">
                <a:solidFill>
                  <a:schemeClr val="tx2"/>
                </a:solidFill>
              </a:rPr>
            </a:br>
            <a:r>
              <a:rPr lang="ru-RU" sz="3400" dirty="0" smtClean="0">
                <a:solidFill>
                  <a:schemeClr val="tx2"/>
                </a:solidFill>
              </a:rPr>
              <a:t>Оганесян М. Р.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ru-RU" sz="4000" i="1" dirty="0" smtClean="0">
                <a:latin typeface="+mn-lt"/>
              </a:rPr>
              <a:t>Группа Б</a:t>
            </a:r>
            <a:endParaRPr lang="ru-RU" sz="4000" i="1" dirty="0"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556792"/>
          <a:ext cx="9144000" cy="4669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79512" y="5301208"/>
            <a:ext cx="4104456" cy="36004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График 4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Политические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мотивации (Б)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Политическая грамотность</a:t>
            </a:r>
            <a:endParaRPr lang="ru-RU" dirty="0"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540552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+mn-lt"/>
              </a:rPr>
              <a:t>Заключение</a:t>
            </a:r>
            <a:r>
              <a:rPr lang="ru-RU" dirty="0" smtClean="0"/>
              <a:t> 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Влияние социализации на формирование политического сознания </a:t>
            </a:r>
          </a:p>
          <a:p>
            <a:pPr>
              <a:lnSpc>
                <a:spcPct val="200000"/>
              </a:lnSpc>
            </a:pPr>
            <a:r>
              <a:rPr lang="ru-RU" dirty="0" smtClean="0"/>
              <a:t>Социально-демографические признаки</a:t>
            </a:r>
          </a:p>
          <a:p>
            <a:pPr>
              <a:lnSpc>
                <a:spcPct val="200000"/>
              </a:lnSpc>
            </a:pPr>
            <a:r>
              <a:rPr lang="ru-RU" dirty="0" err="1" smtClean="0"/>
              <a:t>Референтные</a:t>
            </a:r>
            <a:r>
              <a:rPr lang="ru-RU" dirty="0" smtClean="0"/>
              <a:t> социальные группы</a:t>
            </a:r>
          </a:p>
          <a:p>
            <a:pPr>
              <a:lnSpc>
                <a:spcPct val="200000"/>
              </a:lnSpc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256490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i="1" dirty="0" smtClean="0"/>
              <a:t>Спасибо за внимание!</a:t>
            </a:r>
            <a:endParaRPr lang="ru-RU" sz="5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+mn-lt"/>
              </a:rPr>
              <a:t>Введение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Актуальность проблемы</a:t>
            </a:r>
          </a:p>
          <a:p>
            <a:r>
              <a:rPr lang="ru-RU" b="1" i="1" dirty="0" smtClean="0"/>
              <a:t>Ключевой исследовательский вопрос </a:t>
            </a:r>
            <a:r>
              <a:rPr lang="ru-RU" b="1" dirty="0" smtClean="0"/>
              <a:t> </a:t>
            </a:r>
          </a:p>
          <a:p>
            <a:pPr lvl="1"/>
            <a:r>
              <a:rPr lang="ru-RU" dirty="0" smtClean="0"/>
              <a:t>«Какие причины привели впервые голосующих на муниципальные выборы 2014-2015 годов?»</a:t>
            </a:r>
          </a:p>
          <a:p>
            <a:r>
              <a:rPr lang="ru-RU" b="1" i="1" dirty="0" smtClean="0"/>
              <a:t>Цель </a:t>
            </a:r>
            <a:endParaRPr lang="ru-RU" b="1" dirty="0" smtClean="0"/>
          </a:p>
          <a:p>
            <a:pPr lvl="1"/>
            <a:r>
              <a:rPr lang="ru-RU" dirty="0" smtClean="0"/>
              <a:t>«Выявить основные причины, по которым впервые допущенные до голосования приходят на избирательные участки»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8686800" cy="5649491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Задачи </a:t>
            </a:r>
            <a:endParaRPr lang="ru-RU" b="1" dirty="0" smtClean="0"/>
          </a:p>
          <a:p>
            <a:pPr lvl="1"/>
            <a:r>
              <a:rPr lang="ru-RU" dirty="0" smtClean="0"/>
              <a:t>Определить содержание процесса становления политического сознания молодежи</a:t>
            </a:r>
          </a:p>
          <a:p>
            <a:pPr lvl="1"/>
            <a:r>
              <a:rPr lang="ru-RU" dirty="0" smtClean="0"/>
              <a:t>Исследовать роль агентов политической социализации в формировании электоральной культуры.  </a:t>
            </a:r>
          </a:p>
          <a:p>
            <a:pPr lvl="1"/>
            <a:r>
              <a:rPr lang="ru-RU" dirty="0" smtClean="0"/>
              <a:t>Разработать научно-теоретические основы формирования общих установок электорального поведениям на базе концепций </a:t>
            </a:r>
            <a:r>
              <a:rPr lang="ru-RU" dirty="0" err="1" smtClean="0"/>
              <a:t>Даунса</a:t>
            </a:r>
            <a:r>
              <a:rPr lang="ru-RU" dirty="0" smtClean="0"/>
              <a:t>, </a:t>
            </a:r>
            <a:r>
              <a:rPr lang="ru-RU" dirty="0" err="1" smtClean="0"/>
              <a:t>Кемпбэлла</a:t>
            </a:r>
            <a:r>
              <a:rPr lang="ru-RU" dirty="0" smtClean="0"/>
              <a:t>, </a:t>
            </a:r>
            <a:r>
              <a:rPr lang="ru-RU" dirty="0" err="1" smtClean="0"/>
              <a:t>Лазарсфельда</a:t>
            </a:r>
            <a:r>
              <a:rPr lang="ru-RU" dirty="0" smtClean="0"/>
              <a:t>, </a:t>
            </a:r>
            <a:r>
              <a:rPr lang="ru-RU" dirty="0" err="1" smtClean="0"/>
              <a:t>Липсета</a:t>
            </a:r>
            <a:r>
              <a:rPr lang="ru-RU" dirty="0" smtClean="0"/>
              <a:t>.</a:t>
            </a:r>
          </a:p>
          <a:p>
            <a:pPr lvl="1"/>
            <a:r>
              <a:rPr lang="ru-RU" dirty="0" smtClean="0"/>
              <a:t>Выявить, обосновать и проверить предпосылки и условия развития политической культуры.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+mn-lt"/>
              </a:rPr>
              <a:t>Теоретические основы исследования</a:t>
            </a:r>
            <a:endParaRPr lang="ru-RU" dirty="0"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80528" y="1628800"/>
          <a:ext cx="9649072" cy="4857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Инструментальный подход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r>
              <a:rPr lang="ru-RU" dirty="0" smtClean="0"/>
              <a:t>Й. </a:t>
            </a:r>
            <a:r>
              <a:rPr lang="ru-RU" dirty="0" err="1" smtClean="0"/>
              <a:t>Шумпетр</a:t>
            </a:r>
            <a:r>
              <a:rPr lang="ru-RU" dirty="0" smtClean="0"/>
              <a:t>. Экономическая теория голосования</a:t>
            </a:r>
          </a:p>
          <a:p>
            <a:r>
              <a:rPr lang="ru-RU" dirty="0" smtClean="0"/>
              <a:t>Э. </a:t>
            </a:r>
            <a:r>
              <a:rPr lang="ru-RU" dirty="0" err="1" smtClean="0"/>
              <a:t>Даунс</a:t>
            </a:r>
            <a:r>
              <a:rPr lang="ru-RU" dirty="0" smtClean="0"/>
              <a:t>. Модель «расчета голосования»</a:t>
            </a:r>
          </a:p>
          <a:p>
            <a:r>
              <a:rPr lang="ru-RU" dirty="0" smtClean="0"/>
              <a:t>М. </a:t>
            </a:r>
            <a:r>
              <a:rPr lang="ru-RU" dirty="0" err="1" smtClean="0"/>
              <a:t>Фиорина</a:t>
            </a:r>
            <a:r>
              <a:rPr lang="ru-RU" dirty="0" smtClean="0"/>
              <a:t>. Ретроспективное голосование</a:t>
            </a:r>
          </a:p>
          <a:p>
            <a:r>
              <a:rPr lang="ru-RU" dirty="0" smtClean="0"/>
              <a:t>С. </a:t>
            </a:r>
            <a:r>
              <a:rPr lang="ru-RU" dirty="0" err="1" smtClean="0"/>
              <a:t>Липсет</a:t>
            </a:r>
            <a:r>
              <a:rPr lang="ru-RU" dirty="0" smtClean="0"/>
              <a:t>. </a:t>
            </a:r>
            <a:r>
              <a:rPr lang="ru-RU" dirty="0" err="1" smtClean="0"/>
              <a:t>Социотропное</a:t>
            </a:r>
            <a:r>
              <a:rPr lang="ru-RU" dirty="0" smtClean="0"/>
              <a:t> голосование.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Экспрессивные модели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988840"/>
            <a:ext cx="8229600" cy="4525963"/>
          </a:xfrm>
        </p:spPr>
        <p:txBody>
          <a:bodyPr/>
          <a:lstStyle/>
          <a:p>
            <a:r>
              <a:rPr lang="ru-RU" dirty="0" smtClean="0"/>
              <a:t>Демографический подход</a:t>
            </a:r>
          </a:p>
          <a:p>
            <a:r>
              <a:rPr lang="ru-RU" dirty="0" smtClean="0"/>
              <a:t>Политическая социализация</a:t>
            </a:r>
          </a:p>
          <a:p>
            <a:r>
              <a:rPr lang="ru-RU" dirty="0" smtClean="0"/>
              <a:t>Исследование </a:t>
            </a:r>
            <a:r>
              <a:rPr lang="ru-RU" dirty="0" err="1" smtClean="0"/>
              <a:t>П.Лазарсфельда</a:t>
            </a:r>
            <a:endParaRPr lang="ru-RU" dirty="0" smtClean="0"/>
          </a:p>
          <a:p>
            <a:r>
              <a:rPr lang="ru-RU" dirty="0" smtClean="0"/>
              <a:t>Э. </a:t>
            </a:r>
            <a:r>
              <a:rPr lang="ru-RU" dirty="0" err="1" smtClean="0"/>
              <a:t>Кэмпбелл</a:t>
            </a:r>
            <a:r>
              <a:rPr lang="ru-RU" dirty="0" smtClean="0"/>
              <a:t>. Теория эмоциональной солидарности.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+mn-lt"/>
              </a:rPr>
              <a:t>Методики социологического исследования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indent="-360363"/>
            <a:r>
              <a:rPr lang="ru-RU" dirty="0" smtClean="0"/>
              <a:t>Два типа исследования:</a:t>
            </a:r>
          </a:p>
          <a:p>
            <a:pPr lvl="1"/>
            <a:r>
              <a:rPr lang="ru-RU" dirty="0" smtClean="0"/>
              <a:t>Стандартизированное интервью (голосующие на выборах 2015 года)</a:t>
            </a:r>
          </a:p>
          <a:p>
            <a:pPr lvl="1"/>
            <a:r>
              <a:rPr lang="ru-RU" dirty="0" smtClean="0"/>
              <a:t>Анкетирование (проголосовавшие на выборах 2014 года)</a:t>
            </a:r>
          </a:p>
          <a:p>
            <a:pPr marL="360363" lvl="1" indent="-360363">
              <a:buFont typeface="Arial" pitchFamily="34" charset="0"/>
              <a:buChar char="•"/>
            </a:pPr>
            <a:r>
              <a:rPr lang="ru-RU" dirty="0" smtClean="0"/>
              <a:t>Опрошено  65% от проголосовавшей молодежи (53 из 81)</a:t>
            </a:r>
          </a:p>
          <a:p>
            <a:pPr marL="360363" lvl="1" indent="-360363">
              <a:buFont typeface="Arial" pitchFamily="34" charset="0"/>
              <a:buChar char="•"/>
            </a:pPr>
            <a:r>
              <a:rPr lang="ru-RU" dirty="0" smtClean="0"/>
              <a:t>13 вопросов  и 8 параметров формирования выборки</a:t>
            </a:r>
          </a:p>
          <a:p>
            <a:pPr marL="360363" lvl="1" indent="-360363">
              <a:buFont typeface="Arial" pitchFamily="34" charset="0"/>
              <a:buChar char="•"/>
            </a:pPr>
            <a:endParaRPr lang="ru-RU" dirty="0" smtClean="0"/>
          </a:p>
          <a:p>
            <a:pPr marL="285750" lvl="1">
              <a:buFont typeface="Arial" pitchFamily="34" charset="0"/>
              <a:buChar char="•"/>
            </a:pPr>
            <a:endParaRPr lang="ru-RU" dirty="0" smtClean="0"/>
          </a:p>
          <a:p>
            <a:pPr lvl="1"/>
            <a:endParaRPr lang="ru-RU" dirty="0" smtClean="0"/>
          </a:p>
          <a:p>
            <a:pPr lvl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Анализ результатов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</p:spPr>
        <p:txBody>
          <a:bodyPr/>
          <a:lstStyle/>
          <a:p>
            <a:r>
              <a:rPr lang="ru-RU" dirty="0" smtClean="0"/>
              <a:t>Общие результаты опроса. 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1772816"/>
          <a:ext cx="9468544" cy="475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539552" y="6309320"/>
            <a:ext cx="5112568" cy="330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График 1. Мотивации электорального участия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715200" cy="706090"/>
          </a:xfrm>
        </p:spPr>
        <p:txBody>
          <a:bodyPr>
            <a:normAutofit/>
          </a:bodyPr>
          <a:lstStyle/>
          <a:p>
            <a:pPr algn="r"/>
            <a:r>
              <a:rPr lang="ru-RU" sz="4000" i="1" dirty="0" smtClean="0">
                <a:latin typeface="+mn-lt"/>
              </a:rPr>
              <a:t>Группа А</a:t>
            </a:r>
            <a:endParaRPr lang="ru-RU" sz="4000" i="1" dirty="0">
              <a:latin typeface="+mn-lt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907300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1" name="Надпись 2"/>
          <p:cNvSpPr txBox="1">
            <a:spLocks noChangeArrowheads="1"/>
          </p:cNvSpPr>
          <p:nvPr/>
        </p:nvSpPr>
        <p:spPr bwMode="auto">
          <a:xfrm>
            <a:off x="539552" y="4941168"/>
            <a:ext cx="5328592" cy="50405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График 2. Мотивации политического участия(А)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223</Words>
  <Application>Microsoft Office PowerPoint</Application>
  <PresentationFormat>Экран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Впервые голосующие: изучение мотивации политического участия </vt:lpstr>
      <vt:lpstr>Введение</vt:lpstr>
      <vt:lpstr>Презентация PowerPoint</vt:lpstr>
      <vt:lpstr>Теоретические основы исследования</vt:lpstr>
      <vt:lpstr>Инструментальный подход</vt:lpstr>
      <vt:lpstr>Экспрессивные модели</vt:lpstr>
      <vt:lpstr>Методики социологического исследования</vt:lpstr>
      <vt:lpstr>Анализ результатов</vt:lpstr>
      <vt:lpstr>Группа А</vt:lpstr>
      <vt:lpstr>Группа Б</vt:lpstr>
      <vt:lpstr>Политическая грамотность</vt:lpstr>
      <vt:lpstr>Заключение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Впервые голосующие: изучение мотивации политического участия</dc:title>
  <dc:creator>user</dc:creator>
  <cp:lastModifiedBy>Пользователь Windows</cp:lastModifiedBy>
  <cp:revision>10</cp:revision>
  <dcterms:created xsi:type="dcterms:W3CDTF">2015-11-20T19:53:48Z</dcterms:created>
  <dcterms:modified xsi:type="dcterms:W3CDTF">2016-11-16T11:08:53Z</dcterms:modified>
</cp:coreProperties>
</file>