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C5B7-DE52-409F-9E66-D0607F4509A8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5BE4B-4E99-4E84-BC71-EF03D99901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8064896" cy="2190105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Конфликты ценностей, лежащих в основе норм Конституции РФ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365104"/>
            <a:ext cx="3816424" cy="1991072"/>
          </a:xfrm>
        </p:spPr>
        <p:txBody>
          <a:bodyPr>
            <a:noAutofit/>
          </a:bodyPr>
          <a:lstStyle/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Шарипзянова Р.Р.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Супервайзер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Шаповалов И.А.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консультант: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Шаповалов И.А.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188640"/>
            <a:ext cx="51845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Национальный исследовательский университет 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«Высшая школа экономики»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Лицей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95836" y="638132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Москва, 2015г.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6064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40466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700808"/>
            <a:ext cx="752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итоги исследования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420888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перспективы для продолжения исследования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789040"/>
            <a:ext cx="509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комментарии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8064" y="548680"/>
            <a:ext cx="3744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Конституция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Российской Федерации – нормативно-правовой акт РФ, который «имеет высшую юридическую силу, прямое действие и применяется на всей территории РФ» (п. 1 ст.15 Конституции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РФ)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http://www.severinform.ru/media/img/14/183/800x600_62709_novostey-c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412845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63284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«Права и свободы человека и гражданина являются непосредственно действующими. Они определяют смысл, содержание и применение законов, деятельность законодательной и исполнительной власти, местного самоуправления и обеспечиваются правосудием» (ст.18 Конституции РФ)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476672"/>
            <a:ext cx="720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Ключевой исследовательский вопрос: 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Какие конфликты ценностей, лежащих в основе норм Конституции РФ, можно обнаружить при ее исследовании?»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36712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Исследование текста Конституции РФ и выделение наиболее ярко выраженных конфликтов ценностей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16832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Выбор одного из этих конфликтов, на примере которого будет проводиться исследование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3.Изучение материалов решений Конституционного Суда и ЕСПЧ, поиск среди них таких, которые проиллюстрируют выбранный конфликт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0912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4.Анализ отобранных решений и обоснований, представленных судом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5172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5.Обобщение полученных данных, формулирование выводов и заключения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Исследование текста Конституции РФ и выделение наиболее ярко выраженных конфликтов ценностей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1328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ценность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достоинства личности и ценность свободы мысли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284984"/>
            <a:ext cx="86409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ценность свободы вероисповедания и ценность национальной безопасности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5516" y="4437112"/>
            <a:ext cx="87129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ценность прав и свобод человека и гражданина(ст.2 Конституции РФ) и ценность обеспечения обороны страны и безопасности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556" y="33265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3.Изучение материалов решений Конституционного Суда и ЕСПЧ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87616" y="1916832"/>
            <a:ext cx="34563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Дело 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Свинаренко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Сляднев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против России»  («дело о клетках»)</a:t>
            </a:r>
          </a:p>
          <a:p>
            <a:pPr marL="514350" indent="-514350"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gorodskoyportal.ru/rostov/pictures/5029310/newspic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4932158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60648"/>
            <a:ext cx="56166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Дело «Константин Маркин против России»</a:t>
            </a:r>
          </a:p>
          <a:p>
            <a:pPr marL="514350" indent="-5143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doodoo.ru/uploads/posts/2012-09/foto-prikol-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719" y="1412776"/>
            <a:ext cx="4365321" cy="2690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2" name="Picture 8" descr="http://cs617631.vk.me/v617631237/5940/ekRVKgH7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412776"/>
            <a:ext cx="3528392" cy="2637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svit24.net/images/stories/articles/2012/World/10-2012/04/Evrosud.jpg"/>
          <p:cNvPicPr>
            <a:picLocks noChangeAspect="1" noChangeArrowheads="1"/>
          </p:cNvPicPr>
          <p:nvPr/>
        </p:nvPicPr>
        <p:blipFill>
          <a:blip r:embed="rId4" cstate="print"/>
          <a:srcRect t="2632"/>
          <a:stretch>
            <a:fillRect/>
          </a:stretch>
        </p:blipFill>
        <p:spPr bwMode="auto">
          <a:xfrm>
            <a:off x="2627784" y="4077072"/>
            <a:ext cx="4665398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60648"/>
            <a:ext cx="748883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Постановление конституционного суда №4-П от 12 марта 2015 </a:t>
            </a:r>
          </a:p>
          <a:p>
            <a:pPr marL="514350" indent="-5143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rusalka7.ucoz.ru/_bl/0/22785302.jpg"/>
          <p:cNvPicPr>
            <a:picLocks noChangeAspect="1" noChangeArrowheads="1"/>
          </p:cNvPicPr>
          <p:nvPr/>
        </p:nvPicPr>
        <p:blipFill>
          <a:blip r:embed="rId2" cstate="print"/>
          <a:srcRect b="4935"/>
          <a:stretch>
            <a:fillRect/>
          </a:stretch>
        </p:blipFill>
        <p:spPr bwMode="auto">
          <a:xfrm>
            <a:off x="251520" y="1628800"/>
            <a:ext cx="4135763" cy="2592288"/>
          </a:xfrm>
          <a:prstGeom prst="rect">
            <a:avLst/>
          </a:prstGeom>
          <a:noFill/>
        </p:spPr>
      </p:pic>
      <p:pic>
        <p:nvPicPr>
          <p:cNvPr id="24580" name="Picture 4" descr="http://ugranow.ru/wp-content/uploads/2015/05/%D1%80%D1%83%D0%BA%D0%B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84784"/>
            <a:ext cx="4248472" cy="2865249"/>
          </a:xfrm>
          <a:prstGeom prst="rect">
            <a:avLst/>
          </a:prstGeom>
          <a:noFill/>
        </p:spPr>
      </p:pic>
      <p:pic>
        <p:nvPicPr>
          <p:cNvPr id="24582" name="Picture 6" descr="http://image.newsru.com/pict/id/large/1740664_2015051917060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005064"/>
            <a:ext cx="3552395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20000"/>
                <a:lumOff val="80000"/>
                <a:alpha val="61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6064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1700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5. Выводы: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2474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основе норм Конституции РФ присутствуют противоречия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1683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ограничение прав и свобод наиболее часто объясняется ценностью публичных интересов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0689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Конституционный суд и ЕСПЧ в каждом отдельном случае рассматривают, насколько ограничение прав и свобод человека обоснованно, разумно, справедливо, соразмерно  общественной опасности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725144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причиной несовпадения мнения судов по одному делу может стать различное понимание общественной опасности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341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Конфликты ценностей, лежащих в основе норм Конституции РФ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ценностей, лежащих в основе норм Конституции РФ</dc:title>
  <dc:creator>Розалия</dc:creator>
  <cp:lastModifiedBy>Пользователь Windows</cp:lastModifiedBy>
  <cp:revision>28</cp:revision>
  <dcterms:created xsi:type="dcterms:W3CDTF">2015-11-23T18:55:30Z</dcterms:created>
  <dcterms:modified xsi:type="dcterms:W3CDTF">2016-11-16T10:11:34Z</dcterms:modified>
</cp:coreProperties>
</file>